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_rels/presentation.xml.rels" ContentType="application/vnd.openxmlformats-package.relationships+xml"/>
  <Override PartName="/ppt/media/image13.png" ContentType="image/png"/>
  <Override PartName="/ppt/media/image12.png" ContentType="image/png"/>
  <Override PartName="/ppt/media/image11.png" ContentType="image/png"/>
  <Override PartName="/ppt/media/image1.jpeg" ContentType="image/jpeg"/>
  <Override PartName="/ppt/media/image6.png" ContentType="image/png"/>
  <Override PartName="/ppt/media/image2.jpeg" ContentType="image/jpeg"/>
  <Override PartName="/ppt/media/image3.jpeg" ContentType="image/jpeg"/>
  <Override PartName="/ppt/media/image4.png" ContentType="image/png"/>
  <Override PartName="/ppt/media/image5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71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3640" y="4059000"/>
            <a:ext cx="9071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3640" y="405900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1960" y="405900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0840" y="176868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7680" y="176868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3640" y="405900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0840" y="405900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7680" y="405900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3640" y="1768680"/>
            <a:ext cx="9071280" cy="4384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7128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5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3640" y="301320"/>
            <a:ext cx="907128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3640" y="405900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3640" y="1768680"/>
            <a:ext cx="9071280" cy="4384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5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1960" y="405900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3640" y="4059000"/>
            <a:ext cx="9071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71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3640" y="4059000"/>
            <a:ext cx="9071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3640" y="405900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1960" y="405900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0840" y="176868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7680" y="176868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3640" y="405900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0840" y="405900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7680" y="405900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503640" y="1768680"/>
            <a:ext cx="9071280" cy="4384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7128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5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7128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503640" y="301320"/>
            <a:ext cx="907128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503640" y="405900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5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5151960" y="405900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03640" y="4059000"/>
            <a:ext cx="9071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71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03640" y="4059000"/>
            <a:ext cx="9071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503640" y="405900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5151960" y="405900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570840" y="176868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637680" y="176868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503640" y="405900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3570840" y="405900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6637680" y="405900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5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3640" y="301320"/>
            <a:ext cx="907128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3640" y="405900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5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1960" y="405900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3640" y="4059000"/>
            <a:ext cx="9071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88000" y="1728000"/>
            <a:ext cx="8927640" cy="1786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032360" y="3854520"/>
            <a:ext cx="5183640" cy="96948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pPr marL="432000" indent="-324000" algn="r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 algn="r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 algn="r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 algn="r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 algn="r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 algn="r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 algn="r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0" y="7200000"/>
            <a:ext cx="2348280" cy="233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7200000"/>
            <a:ext cx="3195000" cy="172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9288000" y="7236000"/>
            <a:ext cx="648000" cy="288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08644116-10AD-49CD-8516-B47F25D90F01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85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27720" y="727200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447360" y="727200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587720" y="725472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402F545C-5FCC-4DB6-B411-13683C9DC6EA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7128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www.w3schools.com/nodejs/nodejs_npm.asp" TargetMode="External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docs.npmjs.com/creating-a-package-json-file" TargetMode="External"/><Relationship Id="rId2" Type="http://schemas.openxmlformats.org/officeDocument/2006/relationships/hyperlink" Target="https://flaviocopes.com/package-json/" TargetMode="External"/><Relationship Id="rId3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jestjs.io/docs/en/using-matchers" TargetMode="Externa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288000" y="1728000"/>
            <a:ext cx="9587520" cy="1786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4400" spc="-1" strike="noStrike">
                <a:latin typeface="Arial"/>
              </a:rPr>
              <a:t>Тестирование во фреймворке </a:t>
            </a:r>
            <a:r>
              <a:rPr b="0" lang="en-US" sz="4800" spc="-1" strike="noStrike">
                <a:latin typeface="Arial"/>
              </a:rPr>
              <a:t>Jest 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4032360" y="3854520"/>
            <a:ext cx="5183640" cy="969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3200" spc="-1" strike="noStrike">
                <a:latin typeface="Arial"/>
              </a:rPr>
              <a:t>Дмитрий Вайнер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50364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Задание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503640" y="1768680"/>
            <a:ext cx="907128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Взять тест-кейсы из файла run-tests.js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Переделать их в формат Jest в файле utils.test.js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Тест-кейсы не перетирать, а добавлять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npm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504000" y="1769040"/>
            <a:ext cx="9071640" cy="48549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Node.js package manager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Менеджер пакетов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Позволяет удалять, ставить пакеты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Запускать скрипты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Многое другое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hlinkClick r:id="rId1"/>
              </a:rPr>
              <a:t>https://www.w3schools.com/nodejs/nodejs_npm.asp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package.json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504000" y="1769040"/>
            <a:ext cx="9071640" cy="48549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rIns="0" tIns="0" bIns="0">
            <a:normAutofit fontScale="91000"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Файл описания проекта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Содержит разные поля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  <a:hlinkClick r:id="rId1"/>
              </a:rPr>
              <a:t>https://docs.npmjs.com/creating-a-package-json-file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  <a:hlinkClick r:id="rId2"/>
              </a:rPr>
              <a:t>https://flaviocopes.com/package-json/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Хранит зависимости от сторонных библиотек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devDependencies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dependencies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Скрипты запуска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Настройки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Инициализация package.json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504000" y="1769040"/>
            <a:ext cx="9071640" cy="48549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В консоли в каталоге с тестами: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npm init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1717920" y="2926080"/>
            <a:ext cx="6877440" cy="4633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Установка пакетов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504000" y="1769040"/>
            <a:ext cx="9071640" cy="48549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Просто установка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npm install %ИМЯ ПАКЕТА%</a:t>
            </a:r>
            <a:br/>
            <a:r>
              <a:rPr b="0" lang="en-US" sz="3200" spc="-1" strike="noStrike">
                <a:latin typeface="Arial"/>
              </a:rPr>
              <a:t>npm i %ИМЯ ПАКЕТА%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Сохранение зависимостей</a:t>
            </a:r>
            <a:br/>
            <a:r>
              <a:rPr b="0" lang="en-US" sz="3200" spc="-1" strike="noStrike">
                <a:latin typeface="Arial"/>
              </a:rPr>
              <a:t>npm install --save-dev %ИМЯ ПАКЕТА%</a:t>
            </a:r>
            <a:br/>
            <a:r>
              <a:rPr b="0" lang="en-US" sz="3200" spc="-1" strike="noStrike">
                <a:latin typeface="Arial"/>
              </a:rPr>
              <a:t>npm i -D %ИМЯ ПАКЕТА%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Всё сохраняется в node_modules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03640" y="301320"/>
            <a:ext cx="906948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Установка Jest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503640" y="1769040"/>
            <a:ext cx="9069480" cy="485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7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Установка: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npm install --save-dev jest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Запуск: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npm run test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1097280" y="3732120"/>
            <a:ext cx="5672520" cy="2302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503640" y="301320"/>
            <a:ext cx="906948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Фреймворк Jest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503640" y="1769040"/>
            <a:ext cx="9069480" cy="485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Пример теста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71640" y="2232000"/>
            <a:ext cx="2896560" cy="1470600"/>
          </a:xfrm>
          <a:prstGeom prst="rect">
            <a:avLst/>
          </a:prstGeom>
          <a:ln>
            <a:noFill/>
          </a:ln>
        </p:spPr>
      </p:pic>
      <p:pic>
        <p:nvPicPr>
          <p:cNvPr id="137" name="" descr=""/>
          <p:cNvPicPr/>
          <p:nvPr/>
        </p:nvPicPr>
        <p:blipFill>
          <a:blip r:embed="rId2"/>
          <a:stretch/>
        </p:blipFill>
        <p:spPr>
          <a:xfrm>
            <a:off x="2951640" y="3384000"/>
            <a:ext cx="4649400" cy="1709280"/>
          </a:xfrm>
          <a:prstGeom prst="rect">
            <a:avLst/>
          </a:prstGeom>
          <a:ln>
            <a:noFill/>
          </a:ln>
        </p:spPr>
      </p:pic>
      <p:pic>
        <p:nvPicPr>
          <p:cNvPr id="138" name="" descr=""/>
          <p:cNvPicPr/>
          <p:nvPr/>
        </p:nvPicPr>
        <p:blipFill>
          <a:blip r:embed="rId3"/>
          <a:stretch/>
        </p:blipFill>
        <p:spPr>
          <a:xfrm>
            <a:off x="5128200" y="5130360"/>
            <a:ext cx="4950360" cy="988560"/>
          </a:xfrm>
          <a:prstGeom prst="rect">
            <a:avLst/>
          </a:prstGeom>
          <a:ln>
            <a:noFill/>
          </a:ln>
        </p:spPr>
      </p:pic>
      <p:pic>
        <p:nvPicPr>
          <p:cNvPr id="139" name="" descr=""/>
          <p:cNvPicPr/>
          <p:nvPr/>
        </p:nvPicPr>
        <p:blipFill>
          <a:blip r:embed="rId4"/>
          <a:stretch/>
        </p:blipFill>
        <p:spPr>
          <a:xfrm>
            <a:off x="-14040" y="4536000"/>
            <a:ext cx="3022200" cy="3022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50364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Пример теста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503640" y="1768680"/>
            <a:ext cx="907128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55000"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Создать файл utils.test.js</a:t>
            </a:r>
            <a:endParaRPr b="0" lang="en-US" sz="3200" spc="-1" strike="noStrike">
              <a:latin typeface="Arial"/>
            </a:endParaRPr>
          </a:p>
          <a:p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const </a:t>
            </a:r>
            <a:r>
              <a:rPr b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utils 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b="1" i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require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b="1" lang="en-US" sz="24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'./utils'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/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test(</a:t>
            </a:r>
            <a:r>
              <a:rPr b="1" lang="en-US" sz="24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'utils.multiply(2, 2) should return 4'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, () =&gt; {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expect(</a:t>
            </a:r>
            <a:r>
              <a:rPr b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utils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0" i="1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multiply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b="0" lang="en-US" sz="24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2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b="0" lang="en-US" sz="24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2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)).toBe(</a:t>
            </a:r>
            <a:r>
              <a:rPr b="0" lang="en-US" sz="24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4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});</a:t>
            </a:r>
            <a:br/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test(</a:t>
            </a:r>
            <a:r>
              <a:rPr b="1" lang="en-US" sz="24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'utils.strRevert(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\'</a:t>
            </a:r>
            <a:r>
              <a:rPr b="1" lang="en-US" sz="24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abc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\'</a:t>
            </a:r>
            <a:r>
              <a:rPr b="1" lang="en-US" sz="24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) should return 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\'</a:t>
            </a:r>
            <a:r>
              <a:rPr b="1" lang="en-US" sz="24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cba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\'</a:t>
            </a:r>
            <a:r>
              <a:rPr b="1" lang="en-US" sz="24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'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, () =&gt; {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expect(</a:t>
            </a:r>
            <a:r>
              <a:rPr b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utils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0" i="1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strRevert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b="1" lang="en-US" sz="24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'abc'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)).toBe(</a:t>
            </a:r>
            <a:r>
              <a:rPr b="1" lang="en-US" sz="24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'cba'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});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Запуск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npm run test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Результат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3065400" y="4785840"/>
            <a:ext cx="6078600" cy="2774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503640" y="301320"/>
            <a:ext cx="906948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Фреймворк Jest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503640" y="1769040"/>
            <a:ext cx="9069480" cy="485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Проверки посложнее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  <a:hlinkClick r:id="rId1"/>
              </a:rPr>
              <a:t>https://jestjs.io/docs/en/using-matchers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2"/>
          <a:stretch/>
        </p:blipFill>
        <p:spPr>
          <a:xfrm>
            <a:off x="243360" y="2304000"/>
            <a:ext cx="2706840" cy="3454920"/>
          </a:xfrm>
          <a:prstGeom prst="rect">
            <a:avLst/>
          </a:prstGeom>
          <a:ln>
            <a:noFill/>
          </a:ln>
        </p:spPr>
      </p:pic>
      <p:pic>
        <p:nvPicPr>
          <p:cNvPr id="146" name="" descr=""/>
          <p:cNvPicPr/>
          <p:nvPr/>
        </p:nvPicPr>
        <p:blipFill>
          <a:blip r:embed="rId3"/>
          <a:stretch/>
        </p:blipFill>
        <p:spPr>
          <a:xfrm>
            <a:off x="3744360" y="2238480"/>
            <a:ext cx="4821840" cy="2800440"/>
          </a:xfrm>
          <a:prstGeom prst="rect">
            <a:avLst/>
          </a:prstGeom>
          <a:ln>
            <a:noFill/>
          </a:ln>
        </p:spPr>
      </p:pic>
      <p:pic>
        <p:nvPicPr>
          <p:cNvPr id="147" name="" descr=""/>
          <p:cNvPicPr/>
          <p:nvPr/>
        </p:nvPicPr>
        <p:blipFill>
          <a:blip r:embed="rId4"/>
          <a:stretch/>
        </p:blipFill>
        <p:spPr>
          <a:xfrm>
            <a:off x="3178080" y="5256000"/>
            <a:ext cx="6756120" cy="1222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Application>LibreOffice/6.1.5.2$Linux_X86_64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2020-09-16T21:26:24Z</dcterms:created>
  <dc:creator/>
  <dc:description/>
  <dc:language>en-US</dc:language>
  <cp:lastModifiedBy/>
  <dcterms:modified xsi:type="dcterms:W3CDTF">2020-09-16T21:58:39Z</dcterms:modified>
  <cp:revision>6</cp:revision>
  <dc:subject/>
  <dc:title>Nature Illustration</dc:title>
</cp:coreProperties>
</file>