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564" y="-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294967295"/>
          <p:cNvPicPr/>
          <p:nvPr/>
        </p:nvPicPr>
        <p:blipFill>
          <a:blip r:embed="rId14" cstate="print"/>
          <a:stretch/>
        </p:blipFill>
        <p:spPr>
          <a:xfrm>
            <a:off x="0" y="0"/>
            <a:ext cx="10083960" cy="56682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/>
          <p:cNvPicPr/>
          <p:nvPr/>
        </p:nvPicPr>
        <p:blipFill>
          <a:blip r:embed="rId14" cstate="print"/>
          <a:stretch/>
        </p:blipFill>
        <p:spPr>
          <a:xfrm>
            <a:off x="0" y="0"/>
            <a:ext cx="10083960" cy="5668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77"/>
          <p:cNvPicPr/>
          <p:nvPr/>
        </p:nvPicPr>
        <p:blipFill>
          <a:blip r:embed="rId14" cstate="print"/>
          <a:stretch/>
        </p:blipFill>
        <p:spPr>
          <a:xfrm>
            <a:off x="0" y="0"/>
            <a:ext cx="10083960" cy="56682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116"/>
          <p:cNvPicPr/>
          <p:nvPr/>
        </p:nvPicPr>
        <p:blipFill>
          <a:blip r:embed="rId14" cstate="print"/>
          <a:stretch/>
        </p:blipFill>
        <p:spPr>
          <a:xfrm>
            <a:off x="0" y="0"/>
            <a:ext cx="10083960" cy="566820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mitryweiner/simple-tes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docs/ru/cli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en/using-matchers" TargetMode="External"/><Relationship Id="rId2" Type="http://schemas.openxmlformats.org/officeDocument/2006/relationships/hyperlink" Target="https://learn.javascript.ru/try-catch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  <a:ea typeface="DejaVu Sans"/>
              </a:rPr>
              <a:t>Тестирование. Семинар 3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620000" y="1368000"/>
            <a:ext cx="8098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Автотесты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с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помощью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фреймворка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Jest.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Дмитрий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Вайнер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Телеграм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vki_front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u="sng" strike="noStrike" spc="-1" dirty="0">
                <a:solidFill>
                  <a:srgbClr val="0000FF"/>
                </a:solidFill>
                <a:uFillTx/>
                <a:latin typeface="Times New Roman"/>
                <a:ea typeface="DejaVu Sans"/>
                <a:hlinkClick r:id="rId2"/>
              </a:rPr>
              <a:t>https://github.com/dmitryweiner/simple-tests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158" name="Рисунок 157"/>
          <p:cNvPicPr/>
          <p:nvPr/>
        </p:nvPicPr>
        <p:blipFill>
          <a:blip r:embed="rId3" cstate="print"/>
          <a:stretch/>
        </p:blipFill>
        <p:spPr>
          <a:xfrm>
            <a:off x="4663440" y="1073160"/>
            <a:ext cx="1737360" cy="191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Matchers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728000" y="1296000"/>
            <a:ext cx="7812000" cy="40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Вещественные числа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test('adding floating point numbers', () =&gt;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const value = 0.1 + 0.2;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//expect(value).toBe(0.3);           This won't work because of rounding error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expect(value).toBeCloseTo(0.3); // This works.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Строки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test('there is no I in team', () =&gt;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expect('team').not.toMatch(/I/);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test('but there is a "stop" in Christoph', () =&gt;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expect('Christoph').toMatch(/stop/);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Matchers 3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728000" y="1296000"/>
            <a:ext cx="5187600" cy="34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Массивы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const shoppingList = [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'diapers',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'kleenex',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'trash bags',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'paper towels',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'beer',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test('the shopping list has beer on it', () =&gt;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expect(shoppingList).toContain('beer');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expect(new Set(shoppingList)).toContain('beer');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Matchers 4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728000" y="1296000"/>
            <a:ext cx="7368480" cy="34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Исключения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function compileAndroidCode()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throw new Error('you are using the wrong JDK');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test('compiling android goes as expected', () =&gt;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expect(compileAndroidCode).toThrow();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expect(compileAndroidCode).toThrow(Error);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// You can also use the exact error message or a regexp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expect(compileAndroidCode).toThrow('you are using the wrong JDK');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expect(compileAndroidCode).toThrow(/JDK/);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  <a:ea typeface="DejaVu Sans"/>
              </a:rPr>
              <a:t>Куда класть тесты?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20000" y="1368000"/>
            <a:ext cx="8098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  <a:ea typeface="DejaVu Sans"/>
              </a:rPr>
              <a:t>Юнит-тесты (модульные) – рядом с модулем, с префиксом unit</a:t>
            </a:r>
            <a:endParaRPr lang="en-US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  <a:ea typeface="DejaVu Sans"/>
              </a:rPr>
              <a:t>Интеграционные – в отдельную папку /tests в корне с префиксом int</a:t>
            </a:r>
            <a:endParaRPr lang="en-US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832000" y="2664000"/>
            <a:ext cx="4217400" cy="2950200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Это пример: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6360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Можно запускать не все тесты</a:t>
            </a:r>
          </a:p>
        </p:txBody>
      </p:sp>
      <p:sp>
        <p:nvSpPr>
          <p:cNvPr id="163" name="CustomShape 2"/>
          <p:cNvSpPr/>
          <p:nvPr/>
        </p:nvSpPr>
        <p:spPr>
          <a:xfrm>
            <a:off x="504000" y="1326600"/>
            <a:ext cx="9071640" cy="41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Формат команды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jest &lt;regexForTestFiles&gt;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Если у нас тесты с префиксом *.unit.test.js, то для запуска только юнит тестов: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jest unit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Для запуска интеграционных (*.int.test.js):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jest int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Подробнее про формат команд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hlinkClick r:id="rId2"/>
              </a:rPr>
              <a:t>https://jestjs.io/docs/ru/cli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6360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Будем тестировать класс!</a:t>
            </a:r>
          </a:p>
        </p:txBody>
      </p:sp>
      <p:sp>
        <p:nvSpPr>
          <p:cNvPr id="165" name="CustomShape 2"/>
          <p:cNvSpPr/>
          <p:nvPr/>
        </p:nvSpPr>
        <p:spPr>
          <a:xfrm>
            <a:off x="2377440" y="1005840"/>
            <a:ext cx="7954920" cy="46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2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 err="1">
                <a:latin typeface="Arial"/>
              </a:rPr>
              <a:t>Создадим</a:t>
            </a:r>
            <a:r>
              <a:rPr lang="en-US" sz="4000" b="0" strike="noStrike" spc="-1" dirty="0">
                <a:latin typeface="Arial"/>
              </a:rPr>
              <a:t> </a:t>
            </a:r>
            <a:r>
              <a:rPr lang="en-US" sz="4000" b="0" strike="noStrike" spc="-1" dirty="0" err="1">
                <a:latin typeface="Arial"/>
              </a:rPr>
              <a:t>класс</a:t>
            </a:r>
            <a:r>
              <a:rPr lang="en-US" sz="4000" b="0" strike="noStrike" spc="-1" dirty="0">
                <a:latin typeface="Arial"/>
              </a:rPr>
              <a:t> </a:t>
            </a:r>
            <a:r>
              <a:rPr lang="en-US" sz="4000" b="0" strike="noStrike" spc="-1" dirty="0" err="1">
                <a:latin typeface="Arial"/>
              </a:rPr>
              <a:t>для</a:t>
            </a:r>
            <a:r>
              <a:rPr lang="en-US" sz="4000" b="0" strike="noStrike" spc="-1" dirty="0">
                <a:latin typeface="Arial"/>
              </a:rPr>
              <a:t> </a:t>
            </a:r>
            <a:r>
              <a:rPr lang="en-US" sz="4000" b="0" strike="noStrike" spc="-1" dirty="0" err="1">
                <a:latin typeface="Arial"/>
              </a:rPr>
              <a:t>хранения</a:t>
            </a:r>
            <a:r>
              <a:rPr lang="en-US" sz="4000" b="0" strike="noStrike" spc="-1" dirty="0">
                <a:latin typeface="Arial"/>
              </a:rPr>
              <a:t> </a:t>
            </a:r>
            <a:r>
              <a:rPr lang="en-US" sz="4000" b="0" strike="noStrike" spc="-1" dirty="0" err="1">
                <a:latin typeface="Arial"/>
              </a:rPr>
              <a:t>сообщений</a:t>
            </a:r>
            <a:r>
              <a:rPr lang="en-US" sz="4000" b="0" strike="noStrike" spc="-1" dirty="0">
                <a:latin typeface="Arial"/>
              </a:rPr>
              <a:t> ./Messages.js</a:t>
            </a: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Messages {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3000" b="0" strike="noStrike" spc="-1" dirty="0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(messages = []) {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3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3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3000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[…messages];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sz="3000" dirty="0"/>
              <a:t/>
            </a:r>
            <a:br>
              <a:rPr sz="3000" dirty="0"/>
            </a:b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3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addMessage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(message) {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3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push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(message);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sz="3000" dirty="0"/>
              <a:t/>
            </a:r>
            <a:br>
              <a:rPr sz="3000" dirty="0"/>
            </a:b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3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3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3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sz="3000" dirty="0"/>
              <a:t/>
            </a:r>
            <a:br>
              <a:rPr sz="3000" dirty="0"/>
            </a:b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3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getMessageByIndex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(index) {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3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3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[</a:t>
            </a:r>
            <a:r>
              <a:rPr lang="en-US" sz="3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];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sz="3000" dirty="0"/>
              <a:t/>
            </a:r>
            <a:br>
              <a:rPr sz="3000" dirty="0"/>
            </a:b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3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deleteMessageByIndex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(index) {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3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3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splice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(index, </a:t>
            </a:r>
            <a:r>
              <a:rPr lang="en-US" sz="3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sz="3000" dirty="0"/>
              <a:t/>
            </a:r>
            <a:br>
              <a:rPr sz="3000" dirty="0"/>
            </a:b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3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deleteMessages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3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3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[];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sz="3000" dirty="0"/>
              <a:t/>
            </a:r>
            <a:br>
              <a:rPr sz="3000" dirty="0"/>
            </a:b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3000" dirty="0"/>
              <a:t/>
            </a:r>
            <a:br>
              <a:rPr sz="3000" dirty="0"/>
            </a:br>
            <a:r>
              <a:rPr sz="3000" dirty="0"/>
              <a:t/>
            </a:r>
            <a:br>
              <a:rPr sz="3000" dirty="0"/>
            </a:br>
            <a:r>
              <a:rPr lang="en-US" sz="30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3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exports</a:t>
            </a:r>
            <a:r>
              <a:rPr lang="en-US" sz="3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en-US" sz="3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Messages;</a:t>
            </a:r>
            <a:r>
              <a:rPr sz="3000" dirty="0"/>
              <a:t/>
            </a:r>
            <a:br>
              <a:rPr sz="3000" dirty="0"/>
            </a:b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6360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Тест для класса</a:t>
            </a:r>
          </a:p>
        </p:txBody>
      </p:sp>
      <p:sp>
        <p:nvSpPr>
          <p:cNvPr id="167" name="CustomShape 2"/>
          <p:cNvSpPr/>
          <p:nvPr/>
        </p:nvSpPr>
        <p:spPr>
          <a:xfrm>
            <a:off x="1645920" y="1326600"/>
            <a:ext cx="7929720" cy="43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5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Создать ./Messages.test.js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Messages = </a:t>
            </a:r>
            <a:r>
              <a:rPr lang="en-US" sz="24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'./Messages'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t/>
            </a:r>
            <a:br/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describe(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'Messages'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test(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'Creates instance'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1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Messages();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expect(</a:t>
            </a:r>
            <a:r>
              <a:rPr lang="en-US" sz="2400" b="1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).not.toBeNull();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});</a:t>
            </a:r>
            <a:r>
              <a:t/>
            </a:r>
            <a:br/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test(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'Creates instance and saves array'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1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messagesArray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[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{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"Test"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"Test"</a:t>
            </a:r>
            <a:r>
              <a:t/>
            </a:r>
            <a:br/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           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];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1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Messages(</a:t>
            </a:r>
            <a:r>
              <a:rPr lang="en-US" sz="2400" b="1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messagesArray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expect(</a:t>
            </a:r>
            <a:r>
              <a:rPr lang="en-US" sz="2400" b="1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400" b="1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()).toEqual(</a:t>
            </a:r>
            <a:r>
              <a:rPr lang="en-US" sz="2400" b="1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messagesArray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});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Написать положительные кейсы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20000" y="1097280"/>
            <a:ext cx="8134560" cy="41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Создать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экземпляр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класса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Ожидание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экземпляр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создался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Создать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экземпляр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класса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положить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в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него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массив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объектов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Получить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массив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сравнить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с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исходным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Создать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экземпляр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с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массивом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удалить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один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элемент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Получить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массив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проверить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что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элемент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удалился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Создать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экземпляр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с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массивом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Получить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один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элемент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проверить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что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это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нужный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элемент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Создать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экземпляр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с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массивом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удалить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все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элементы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Проверить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что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они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удалены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Написать отрицательные кейсы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620000" y="1097280"/>
            <a:ext cx="8134560" cy="41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Создать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экземпляр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класса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без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исходного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массива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Попытаться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получить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элемент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Ожидание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исключение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Подробнее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ошибки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в JS </a:t>
            </a:r>
            <a:r>
              <a:rPr lang="en-US" sz="2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https://learn.javascript.ru/try-catch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Про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отслеживание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исключений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в Jest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https://jestjs.io/docs/en/using-matchers#exceptions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Написать отрицательные кейсы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620000" y="1097280"/>
            <a:ext cx="8134560" cy="41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Создать экземпляр класса без исходного массива. Попытаться удалить элемент. Ожидание: исключение.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Создать экземпляр с массивом, попытаться получить элемент с несуществующим индексом. Ожидание: исключение.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Создать экземпляр с массивом, попытаться удалить элемент с несуществующим индексом. Ожидание: исключение.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Matchers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728000" y="1296000"/>
            <a:ext cx="3427560" cy="41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test('null', () =&gt;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const n = null;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expect(n).toBeNull();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expect(n).toBeDefined();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expect(n).not.toBeUndefined();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expect(n).not.toBeTruthy();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expect(n).toBeFalsy();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test('zero', () =&gt;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const z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expect(z).not.toBeNull();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expect(z).toBeDefined();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expect(z).not.toBeUndefined();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expect(z).not.toBeTruthy();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expect(z).toBeFalsy();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268960" y="1198080"/>
            <a:ext cx="5025960" cy="32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Числа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test('two plus two', () =&gt;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const value = 2 + 2;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expect(value).toBeGreaterThan(3);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expect(value).toBeGreaterThanOrEqual(3.5);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expect(value).toBeLessThan(5);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expect(value).toBeLessThanOrEqual(4.5);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// toBe and toEqual are equivalent for numbers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expect(value).toBe(4);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expect(value).toEqual(4);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641</Words>
  <Application>Microsoft Office PowerPoint</Application>
  <PresentationFormat>Произвольный</PresentationFormat>
  <Paragraphs>120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/>
  <dc:description/>
  <cp:lastModifiedBy>VaynerDA</cp:lastModifiedBy>
  <cp:revision>23</cp:revision>
  <dcterms:created xsi:type="dcterms:W3CDTF">2020-03-11T20:54:11Z</dcterms:created>
  <dcterms:modified xsi:type="dcterms:W3CDTF">2020-09-24T07:33:18Z</dcterms:modified>
  <dc:language>ru-RU</dc:language>
</cp:coreProperties>
</file>