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4.png" ContentType="image/png"/>
  <Override PartName="/ppt/media/image3.jpeg" ContentType="image/jpeg"/>
  <Override PartName="/ppt/media/image2.jpeg" ContentType="image/jpeg"/>
  <Override PartName="/ppt/media/image1.jpeg" ContentType="image/jpe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dmitryweiner/html-chat" TargetMode="External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enzymejs.github.io/enzyme/docs/api/ShallowWrapper/simulate.html" TargetMode="External"/><Relationship Id="rId2" Type="http://schemas.openxmlformats.org/officeDocument/2006/relationships/hyperlink" Target="https://jestjs.io/docs/en/mock-functions" TargetMode="External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habr.com/ru/company/infowatch/blog/315760/" TargetMode="External"/><Relationship Id="rId2" Type="http://schemas.openxmlformats.org/officeDocument/2006/relationships/hyperlink" Target="https://www.robinwieruch.de/react-testing-jest-enzyme" TargetMode="External"/><Relationship Id="rId3" Type="http://schemas.openxmlformats.org/officeDocument/2006/relationships/hyperlink" Target="https://enzymejs.github.io/enzyme/docs/api/shallow.html" TargetMode="External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dmitryweiner/html-chat" TargetMode="External"/><Relationship Id="rId2" Type="http://schemas.openxmlformats.org/officeDocument/2006/relationships/hyperlink" Target="https://github.com/dmitryweiner/html-chat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enzymejs.github.io/enzyme/docs/api/shallow.html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288000" y="1950480"/>
            <a:ext cx="892584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Тестирование React.js с помощью Jest + Enzyme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032360" y="3608280"/>
            <a:ext cx="518184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Дмитрий Вайнер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Тлг: vki_front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https://github.com/dmitryweiner/html-chat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596520"/>
            <a:ext cx="9069840" cy="6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Тест для &lt;Form/&gt;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04000" y="1769040"/>
            <a:ext cx="9069840" cy="48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Идея:</a:t>
            </a:r>
            <a:endParaRPr b="0" lang="en-US" sz="3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Найти поля find(‘...’)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Ввести данные в поля ник и сообщение simulate(‘change’) </a:t>
            </a: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https://enzymejs.github.io/enzyme/docs/api/ShallowWrapper/simulate.html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Эмулировать нажатие на кнопку simulate(‘click’)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Проверить, что коллбэк вызывается с нужными параметрами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toHaveBeenCalledWith</a:t>
            </a:r>
            <a:endParaRPr b="0" lang="en-US" sz="24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 Mono"/>
              </a:rPr>
              <a:t>Вместо настоящего коллбэка передаём заглушку </a:t>
            </a: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ea typeface="DejaVu Sans Mono"/>
                <a:hlinkClick r:id="rId2"/>
              </a:rPr>
              <a:t>https://jestjs.io/docs/en/mock-functions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596520"/>
            <a:ext cx="9069840" cy="6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Тест для &lt;Form/&gt;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04000" y="1280160"/>
            <a:ext cx="9069840" cy="612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5000"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./Form.test.js: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import 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React 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from </a:t>
            </a:r>
            <a:r>
              <a:rPr b="1" lang="en-US" sz="2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'react'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import 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</a:t>
            </a:r>
            <a:r>
              <a:rPr b="1" lang="en-US" sz="2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shallow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 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from </a:t>
            </a:r>
            <a:r>
              <a:rPr b="1" lang="en-US" sz="2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'enzyme'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import 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Form 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from </a:t>
            </a:r>
            <a:r>
              <a:rPr b="1" lang="en-US" sz="2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'./Form'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describe(</a:t>
            </a:r>
            <a:r>
              <a:rPr b="1" lang="en-US" sz="2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'Form'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() =&gt; {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test(</a:t>
            </a:r>
            <a:r>
              <a:rPr b="1" lang="en-US" sz="2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'runs callback with proper values'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() =&gt; {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b="0" lang="en-US" sz="20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message 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lang="en-US" sz="2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'Message'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b="0" lang="en-US" sz="20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nick 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lang="en-US" sz="2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'Nick'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b="0" lang="en-US" sz="20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handler 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jest.</a:t>
            </a:r>
            <a:r>
              <a:rPr b="0" lang="en-US" sz="20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fn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();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b="0" lang="en-US" sz="20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component 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lang="en-US" sz="2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shallow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(&lt;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Form </a:t>
            </a:r>
            <a:r>
              <a:rPr b="1" lang="en-US" sz="20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postMessage</a:t>
            </a:r>
            <a:r>
              <a:rPr b="1" lang="en-US" sz="2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</a:t>
            </a:r>
            <a:r>
              <a:rPr b="0" lang="en-US" sz="20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handler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}/&gt;);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0" lang="en-US" sz="20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component</a:t>
            </a:r>
            <a:br/>
            <a:r>
              <a:rPr b="0" lang="en-US" sz="20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            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20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find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2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'input[type="text"]'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.</a:t>
            </a:r>
            <a:r>
              <a:rPr b="0" lang="en-US" sz="20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simulate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2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'change'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{ </a:t>
            </a:r>
            <a:r>
              <a:rPr b="1" lang="en-US" sz="2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target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{ </a:t>
            </a:r>
            <a:r>
              <a:rPr b="1" lang="en-US" sz="2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value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0" lang="en-US" sz="20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nick 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 });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0" lang="en-US" sz="20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component</a:t>
            </a:r>
            <a:br/>
            <a:r>
              <a:rPr b="0" lang="en-US" sz="20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            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20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find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2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'textarea'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.</a:t>
            </a:r>
            <a:r>
              <a:rPr b="0" lang="en-US" sz="20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simulate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2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'change'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{ </a:t>
            </a:r>
            <a:r>
              <a:rPr b="1" lang="en-US" sz="2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target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{ </a:t>
            </a:r>
            <a:r>
              <a:rPr b="1" lang="en-US" sz="2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value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0" lang="en-US" sz="20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message 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 });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0" lang="en-US" sz="20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component</a:t>
            </a:r>
            <a:br/>
            <a:r>
              <a:rPr b="0" lang="en-US" sz="20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            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20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find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2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'input[type="button"]'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.</a:t>
            </a:r>
            <a:r>
              <a:rPr b="0" lang="en-US" sz="20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simulate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2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'click'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expect(</a:t>
            </a:r>
            <a:r>
              <a:rPr b="0" lang="en-US" sz="20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handler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).toHaveBeenCalledWith({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</a:t>
            </a:r>
            <a:r>
              <a:rPr b="0" lang="en-US" sz="20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nick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</a:t>
            </a:r>
            <a:r>
              <a:rPr b="0" lang="en-US" sz="20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message</a:t>
            </a:r>
            <a:br/>
            <a:r>
              <a:rPr b="0" lang="en-US" sz="20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});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});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});</a:t>
            </a:r>
            <a:br/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596520"/>
            <a:ext cx="9069840" cy="6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Задание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4000" y="1769040"/>
            <a:ext cx="9069840" cy="48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Написать тест для MessagesList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Внимание! MessagesList использует класс Message, поэтому придётся сделать импорт этого класса в файле MessagesList.js: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808080"/>
                </a:solidFill>
                <a:latin typeface="Arial"/>
                <a:ea typeface="DejaVu Sans"/>
              </a:rPr>
              <a:t>import Message from ‘./Message’;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Дописать тест-кейсы для Message и Form</a:t>
            </a:r>
            <a:endParaRPr b="0" lang="en-US" sz="3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Положительные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Отрицательные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596520"/>
            <a:ext cx="9069840" cy="669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Полезная литература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4000" y="1769040"/>
            <a:ext cx="9069840" cy="4853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https://habr.com/ru/company/infowatch/blog/315760/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https://www.robinwieruch.de/react-testing-jest-enzyme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https://enzymejs.github.io/enzyme/docs/api/shallow.html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596520"/>
            <a:ext cx="9069840" cy="669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Подготовка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69840" cy="4853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Будем тестировать html-чат, который писали ранее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Если нет кода, можно использовать этот: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https://github.com/dmitryweiner/html-chat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git clone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https://github.com/dmitryweiner/html-chat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cd html-chat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git checkout 752f2e5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596520"/>
            <a:ext cx="9069840" cy="669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Подготовка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1769040"/>
            <a:ext cx="9069840" cy="4853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Надо инициализировать конфигурационный файл NPM:</a:t>
            </a:r>
            <a:endParaRPr b="0" lang="en-US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npm init</a:t>
            </a:r>
            <a:endParaRPr b="0" lang="en-US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на все вопросы отвечать Enter (ну или вводить что-то осмысленное)</a:t>
            </a:r>
            <a:endParaRPr b="0" lang="en-US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Не забыть добавить в scripts команду для тестирования: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2687760" y="4114800"/>
            <a:ext cx="4390920" cy="3520440"/>
          </a:xfrm>
          <a:prstGeom prst="rect">
            <a:avLst/>
          </a:prstGeom>
          <a:ln>
            <a:noFill/>
          </a:ln>
        </p:spPr>
      </p:pic>
      <p:sp>
        <p:nvSpPr>
          <p:cNvPr id="121" name="CustomShape 3"/>
          <p:cNvSpPr/>
          <p:nvPr/>
        </p:nvSpPr>
        <p:spPr>
          <a:xfrm>
            <a:off x="2834640" y="4846320"/>
            <a:ext cx="1827000" cy="455400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latin typeface="Arial"/>
              </a:rPr>
              <a:t>.gitignore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Создать файлы .gitignore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Добавить в него: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node_modules/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596520"/>
            <a:ext cx="9069840" cy="669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Установка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4000" y="1769040"/>
            <a:ext cx="9069840" cy="4853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react react-dom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i -D jest babel-jest @babel/preset-env @babel/preset-react enzyme enzyme-adapter-react-16 jest-transform-css 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Создать файл babel.config.js: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module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exports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presets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[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'@babel/preset-env'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'@babel/preset-react'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],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br/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596520"/>
            <a:ext cx="9069840" cy="669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Настройка enzyme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4000" y="1769040"/>
            <a:ext cx="9069840" cy="4853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Создать файл setupTests.js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import </a:t>
            </a:r>
            <a:r>
              <a:rPr b="0" lang="en-US" sz="2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 </a:t>
            </a:r>
            <a:r>
              <a:rPr b="1" lang="en-US" sz="2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configure </a:t>
            </a:r>
            <a:r>
              <a:rPr b="0" lang="en-US" sz="2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 </a:t>
            </a:r>
            <a:r>
              <a:rPr b="1" lang="en-US" sz="2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from </a:t>
            </a:r>
            <a:r>
              <a:rPr b="1" lang="en-US" sz="26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'enzyme'</a:t>
            </a:r>
            <a:r>
              <a:rPr b="0" lang="en-US" sz="2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b="1" lang="en-US" sz="2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import </a:t>
            </a:r>
            <a:r>
              <a:rPr b="0" lang="en-US" sz="2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Adapter </a:t>
            </a:r>
            <a:r>
              <a:rPr b="1" lang="en-US" sz="2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from </a:t>
            </a:r>
            <a:r>
              <a:rPr b="1" lang="en-US" sz="26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'enzyme-adapter-react-16'</a:t>
            </a:r>
            <a:r>
              <a:rPr b="0" lang="en-US" sz="2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b="1" lang="en-US" sz="2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configure</a:t>
            </a:r>
            <a:r>
              <a:rPr b="0" lang="en-US" sz="2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({ </a:t>
            </a:r>
            <a:r>
              <a:rPr b="1" lang="en-US" sz="2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adapter</a:t>
            </a:r>
            <a:r>
              <a:rPr b="0" lang="en-US" sz="2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b="0" lang="en-US" sz="2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Adapter() });</a:t>
            </a:r>
            <a:endParaRPr b="0" lang="en-US" sz="26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Добавить в конфиг package.json в раздел jest: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"jest"</a:t>
            </a:r>
            <a:r>
              <a:rPr b="0" lang="en-US" sz="2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{</a:t>
            </a:r>
            <a:br/>
            <a:r>
              <a:rPr b="0" lang="en-US" sz="2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</a:t>
            </a:r>
            <a:r>
              <a:rPr b="1" lang="en-US" sz="26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"setupFiles"</a:t>
            </a:r>
            <a:r>
              <a:rPr b="0" lang="en-US" sz="2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[</a:t>
            </a:r>
            <a:r>
              <a:rPr b="1" lang="en-US" sz="26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"./setupTests.js"</a:t>
            </a:r>
            <a:r>
              <a:rPr b="0" lang="en-US" sz="2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]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lang="en-US" sz="2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"transform": {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</a:t>
            </a:r>
            <a:r>
              <a:rPr b="0" lang="en-US" sz="2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"^.+\\.js$": "babel-jest",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</a:t>
            </a:r>
            <a:r>
              <a:rPr b="0" lang="en-US" sz="2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".+\\.(css|styl|less|sass|scss)$": "jest-transform-css"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lang="en-US" sz="2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},</a:t>
            </a:r>
            <a:br/>
            <a:r>
              <a:rPr b="0" lang="en-US" sz="2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/>
            <a:br/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596520"/>
            <a:ext cx="9069840" cy="669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Тест &lt;Message/&gt;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04000" y="1769040"/>
            <a:ext cx="9069840" cy="4853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Создадим файл Message.test.js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import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React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from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'react'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import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shallow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from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'enzyme'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import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Message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from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'./Message'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test(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'Message shows nick and message'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() =&gt;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nick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'test'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message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'test'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component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shallow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(&lt;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Message </a:t>
            </a:r>
            <a:r>
              <a:rPr b="1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nick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nick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 </a:t>
            </a:r>
            <a:r>
              <a:rPr b="1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message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message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}/&gt;);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expect(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component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text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()).toContain(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nick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expect(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component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text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()).toContain(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message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});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04000" y="596520"/>
            <a:ext cx="9069840" cy="669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Тест &lt;Message/&gt;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504000" y="1769040"/>
            <a:ext cx="9069840" cy="4853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Эмуляция монтирования компонента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component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shallow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(&lt;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Message </a:t>
            </a:r>
            <a:r>
              <a:rPr b="1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nick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nick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 </a:t>
            </a:r>
            <a:r>
              <a:rPr b="1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message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message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}/&gt;);</a:t>
            </a:r>
            <a:endParaRPr b="0" lang="en-US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 Mono"/>
              </a:rPr>
              <a:t>Взятие текстового представления компонента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component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text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()</a:t>
            </a:r>
            <a:endParaRPr b="0" lang="en-US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 Mono"/>
              </a:rPr>
              <a:t>Подробнее про методы enzyme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DejaVu Sans Mono"/>
                <a:ea typeface="DejaVu Sans Mono"/>
                <a:hlinkClick r:id="rId1"/>
              </a:rPr>
              <a:t>https://enzymejs.github.io/enzyme/docs/api/shallow.html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596520"/>
            <a:ext cx="9069840" cy="669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Запуск теста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4000" y="1769040"/>
            <a:ext cx="9069840" cy="4853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1000"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npm run test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Чтобы тест проходил, придётся добавить в файл Message.js: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import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React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from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'react'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/*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ТУТ САМ КЛАСС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*/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export default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Message;</a:t>
            </a:r>
            <a:endParaRPr b="0" lang="en-US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 Mono"/>
              </a:rPr>
              <a:t>В остальных тестируемых классах </a:t>
            </a:r>
            <a:r>
              <a:rPr b="1" i="1" lang="en-US" sz="3200" spc="-1" strike="noStrike">
                <a:solidFill>
                  <a:srgbClr val="ce181e"/>
                </a:solidFill>
                <a:latin typeface="Arial"/>
                <a:ea typeface="DejaVu Sans Mono"/>
              </a:rPr>
              <a:t>тоже придётся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 Mono"/>
              </a:rPr>
              <a:t> добавить ранее приведёные строки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 Mono"/>
              </a:rPr>
              <a:t>К сожалению, чат при этом сломается в браузере, но мы его починим в скором времени.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2020-09-27T12:39:45Z</dcterms:created>
  <dc:creator/>
  <dc:description/>
  <dc:language>en-US</dc:language>
  <cp:lastModifiedBy/>
  <dcterms:modified xsi:type="dcterms:W3CDTF">2020-10-18T21:14:05Z</dcterms:modified>
  <cp:revision>26</cp:revision>
  <dc:subject/>
  <dc:title>Nature Illustration</dc:title>
</cp:coreProperties>
</file>