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Sarah Babu" userId="4714224e3c2972e1" providerId="LiveId" clId="{7DC5B460-534D-48C9-A882-511F4345E3AC}"/>
    <pc:docChg chg="undo custSel addSld delSld modSld">
      <pc:chgData name="Ann Sarah Babu" userId="4714224e3c2972e1" providerId="LiveId" clId="{7DC5B460-534D-48C9-A882-511F4345E3AC}" dt="2022-05-20T09:57:16.963" v="3524" actId="20577"/>
      <pc:docMkLst>
        <pc:docMk/>
      </pc:docMkLst>
      <pc:sldChg chg="modSp mod">
        <pc:chgData name="Ann Sarah Babu" userId="4714224e3c2972e1" providerId="LiveId" clId="{7DC5B460-534D-48C9-A882-511F4345E3AC}" dt="2022-05-17T13:36:07.645" v="2122" actId="404"/>
        <pc:sldMkLst>
          <pc:docMk/>
          <pc:sldMk cId="353603903" sldId="257"/>
        </pc:sldMkLst>
        <pc:spChg chg="mod">
          <ac:chgData name="Ann Sarah Babu" userId="4714224e3c2972e1" providerId="LiveId" clId="{7DC5B460-534D-48C9-A882-511F4345E3AC}" dt="2022-05-17T13:36:07.645" v="2122" actId="404"/>
          <ac:spMkLst>
            <pc:docMk/>
            <pc:sldMk cId="353603903" sldId="257"/>
            <ac:spMk id="3" creationId="{0CC47EFC-65E2-477E-B8C9-504A6A0129D9}"/>
          </ac:spMkLst>
        </pc:spChg>
      </pc:sldChg>
      <pc:sldChg chg="modSp mod">
        <pc:chgData name="Ann Sarah Babu" userId="4714224e3c2972e1" providerId="LiveId" clId="{7DC5B460-534D-48C9-A882-511F4345E3AC}" dt="2022-05-17T13:39:57.367" v="2140" actId="20577"/>
        <pc:sldMkLst>
          <pc:docMk/>
          <pc:sldMk cId="1589362355" sldId="258"/>
        </pc:sldMkLst>
        <pc:spChg chg="mod">
          <ac:chgData name="Ann Sarah Babu" userId="4714224e3c2972e1" providerId="LiveId" clId="{7DC5B460-534D-48C9-A882-511F4345E3AC}" dt="2022-05-17T13:39:57.367" v="2140" actId="20577"/>
          <ac:spMkLst>
            <pc:docMk/>
            <pc:sldMk cId="1589362355" sldId="258"/>
            <ac:spMk id="3" creationId="{B3E843D9-6C61-4F9D-B9F9-17A96C9F3667}"/>
          </ac:spMkLst>
        </pc:spChg>
      </pc:sldChg>
      <pc:sldChg chg="modSp mod">
        <pc:chgData name="Ann Sarah Babu" userId="4714224e3c2972e1" providerId="LiveId" clId="{7DC5B460-534D-48C9-A882-511F4345E3AC}" dt="2022-05-16T02:36:39.064" v="414" actId="20577"/>
        <pc:sldMkLst>
          <pc:docMk/>
          <pc:sldMk cId="2821812911" sldId="259"/>
        </pc:sldMkLst>
        <pc:spChg chg="mod">
          <ac:chgData name="Ann Sarah Babu" userId="4714224e3c2972e1" providerId="LiveId" clId="{7DC5B460-534D-48C9-A882-511F4345E3AC}" dt="2022-05-16T02:36:39.064" v="414" actId="20577"/>
          <ac:spMkLst>
            <pc:docMk/>
            <pc:sldMk cId="2821812911" sldId="259"/>
            <ac:spMk id="3" creationId="{95A75F3D-9634-4BDC-9F66-E577A2588471}"/>
          </ac:spMkLst>
        </pc:spChg>
      </pc:sldChg>
      <pc:sldChg chg="modSp mod">
        <pc:chgData name="Ann Sarah Babu" userId="4714224e3c2972e1" providerId="LiveId" clId="{7DC5B460-534D-48C9-A882-511F4345E3AC}" dt="2022-05-17T13:44:15.681" v="2834" actId="20577"/>
        <pc:sldMkLst>
          <pc:docMk/>
          <pc:sldMk cId="2793522353" sldId="260"/>
        </pc:sldMkLst>
        <pc:spChg chg="mod">
          <ac:chgData name="Ann Sarah Babu" userId="4714224e3c2972e1" providerId="LiveId" clId="{7DC5B460-534D-48C9-A882-511F4345E3AC}" dt="2022-05-17T13:44:15.681" v="2834" actId="20577"/>
          <ac:spMkLst>
            <pc:docMk/>
            <pc:sldMk cId="2793522353" sldId="260"/>
            <ac:spMk id="3" creationId="{7180A39B-69B4-4CE7-924E-264C23398C74}"/>
          </ac:spMkLst>
        </pc:spChg>
      </pc:sldChg>
      <pc:sldChg chg="delSp modSp mod">
        <pc:chgData name="Ann Sarah Babu" userId="4714224e3c2972e1" providerId="LiveId" clId="{7DC5B460-534D-48C9-A882-511F4345E3AC}" dt="2022-05-20T09:57:16.963" v="3524" actId="20577"/>
        <pc:sldMkLst>
          <pc:docMk/>
          <pc:sldMk cId="29054525" sldId="261"/>
        </pc:sldMkLst>
        <pc:spChg chg="mod">
          <ac:chgData name="Ann Sarah Babu" userId="4714224e3c2972e1" providerId="LiveId" clId="{7DC5B460-534D-48C9-A882-511F4345E3AC}" dt="2022-05-20T09:57:16.963" v="3524" actId="20577"/>
          <ac:spMkLst>
            <pc:docMk/>
            <pc:sldMk cId="29054525" sldId="261"/>
            <ac:spMk id="3" creationId="{311EB767-7E89-4203-87CB-0B8A5E8D96D4}"/>
          </ac:spMkLst>
        </pc:spChg>
        <pc:picChg chg="del">
          <ac:chgData name="Ann Sarah Babu" userId="4714224e3c2972e1" providerId="LiveId" clId="{7DC5B460-534D-48C9-A882-511F4345E3AC}" dt="2022-05-17T15:27:01.474" v="2912" actId="478"/>
          <ac:picMkLst>
            <pc:docMk/>
            <pc:sldMk cId="29054525" sldId="261"/>
            <ac:picMk id="5" creationId="{CAA2310B-7A4B-4363-A29E-84BCC77C3107}"/>
          </ac:picMkLst>
        </pc:picChg>
      </pc:sldChg>
      <pc:sldChg chg="modSp mod">
        <pc:chgData name="Ann Sarah Babu" userId="4714224e3c2972e1" providerId="LiveId" clId="{7DC5B460-534D-48C9-A882-511F4345E3AC}" dt="2022-05-17T16:00:12.159" v="3315" actId="20577"/>
        <pc:sldMkLst>
          <pc:docMk/>
          <pc:sldMk cId="2750155593" sldId="264"/>
        </pc:sldMkLst>
        <pc:spChg chg="mod">
          <ac:chgData name="Ann Sarah Babu" userId="4714224e3c2972e1" providerId="LiveId" clId="{7DC5B460-534D-48C9-A882-511F4345E3AC}" dt="2022-05-17T16:00:12.159" v="3315" actId="20577"/>
          <ac:spMkLst>
            <pc:docMk/>
            <pc:sldMk cId="2750155593" sldId="264"/>
            <ac:spMk id="2" creationId="{9B3A0720-F99D-4D34-803E-B35866B7A66A}"/>
          </ac:spMkLst>
        </pc:spChg>
        <pc:spChg chg="mod">
          <ac:chgData name="Ann Sarah Babu" userId="4714224e3c2972e1" providerId="LiveId" clId="{7DC5B460-534D-48C9-A882-511F4345E3AC}" dt="2022-05-17T15:26:45.377" v="2911" actId="255"/>
          <ac:spMkLst>
            <pc:docMk/>
            <pc:sldMk cId="2750155593" sldId="264"/>
            <ac:spMk id="3" creationId="{3746A37E-5875-4F1D-8BB0-677FB7650938}"/>
          </ac:spMkLst>
        </pc:spChg>
      </pc:sldChg>
      <pc:sldChg chg="delSp modSp del mod">
        <pc:chgData name="Ann Sarah Babu" userId="4714224e3c2972e1" providerId="LiveId" clId="{7DC5B460-534D-48C9-A882-511F4345E3AC}" dt="2022-05-17T15:59:59.818" v="3310" actId="47"/>
        <pc:sldMkLst>
          <pc:docMk/>
          <pc:sldMk cId="978091886" sldId="265"/>
        </pc:sldMkLst>
        <pc:spChg chg="mod">
          <ac:chgData name="Ann Sarah Babu" userId="4714224e3c2972e1" providerId="LiveId" clId="{7DC5B460-534D-48C9-A882-511F4345E3AC}" dt="2022-05-17T15:24:34.959" v="2883" actId="6549"/>
          <ac:spMkLst>
            <pc:docMk/>
            <pc:sldMk cId="978091886" sldId="265"/>
            <ac:spMk id="3" creationId="{4DB0040F-101A-4EFE-A45A-C0D4F2470E03}"/>
          </ac:spMkLst>
        </pc:spChg>
        <pc:picChg chg="del">
          <ac:chgData name="Ann Sarah Babu" userId="4714224e3c2972e1" providerId="LiveId" clId="{7DC5B460-534D-48C9-A882-511F4345E3AC}" dt="2022-05-17T15:24:38.320" v="2884" actId="478"/>
          <ac:picMkLst>
            <pc:docMk/>
            <pc:sldMk cId="978091886" sldId="265"/>
            <ac:picMk id="5" creationId="{4AE993E9-5B57-4076-AE98-9853F2D3ED67}"/>
          </ac:picMkLst>
        </pc:picChg>
      </pc:sldChg>
      <pc:sldChg chg="modSp del mod">
        <pc:chgData name="Ann Sarah Babu" userId="4714224e3c2972e1" providerId="LiveId" clId="{7DC5B460-534D-48C9-A882-511F4345E3AC}" dt="2022-05-17T15:59:58.974" v="3309" actId="47"/>
        <pc:sldMkLst>
          <pc:docMk/>
          <pc:sldMk cId="3355152186" sldId="266"/>
        </pc:sldMkLst>
        <pc:spChg chg="mod">
          <ac:chgData name="Ann Sarah Babu" userId="4714224e3c2972e1" providerId="LiveId" clId="{7DC5B460-534D-48C9-A882-511F4345E3AC}" dt="2022-05-17T15:24:46.061" v="2886" actId="5793"/>
          <ac:spMkLst>
            <pc:docMk/>
            <pc:sldMk cId="3355152186" sldId="266"/>
            <ac:spMk id="3" creationId="{6CCD0471-AC17-499F-9D53-F1F1F535FA53}"/>
          </ac:spMkLst>
        </pc:spChg>
      </pc:sldChg>
      <pc:sldChg chg="delSp modSp new mod">
        <pc:chgData name="Ann Sarah Babu" userId="4714224e3c2972e1" providerId="LiveId" clId="{7DC5B460-534D-48C9-A882-511F4345E3AC}" dt="2022-05-17T13:50:47.827" v="2879" actId="20577"/>
        <pc:sldMkLst>
          <pc:docMk/>
          <pc:sldMk cId="2438998625" sldId="267"/>
        </pc:sldMkLst>
        <pc:spChg chg="del">
          <ac:chgData name="Ann Sarah Babu" userId="4714224e3c2972e1" providerId="LiveId" clId="{7DC5B460-534D-48C9-A882-511F4345E3AC}" dt="2022-05-17T13:49:07.318" v="2838" actId="478"/>
          <ac:spMkLst>
            <pc:docMk/>
            <pc:sldMk cId="2438998625" sldId="267"/>
            <ac:spMk id="2" creationId="{5DA54DFC-AB75-2C79-6E47-76AADD9B5A81}"/>
          </ac:spMkLst>
        </pc:spChg>
        <pc:spChg chg="mod">
          <ac:chgData name="Ann Sarah Babu" userId="4714224e3c2972e1" providerId="LiveId" clId="{7DC5B460-534D-48C9-A882-511F4345E3AC}" dt="2022-05-17T13:50:47.827" v="2879" actId="20577"/>
          <ac:spMkLst>
            <pc:docMk/>
            <pc:sldMk cId="2438998625" sldId="267"/>
            <ac:spMk id="3" creationId="{B7152E32-4411-1F28-2EBF-1C377F2049B7}"/>
          </ac:spMkLst>
        </pc:spChg>
      </pc:sldChg>
      <pc:sldChg chg="new del">
        <pc:chgData name="Ann Sarah Babu" userId="4714224e3c2972e1" providerId="LiveId" clId="{7DC5B460-534D-48C9-A882-511F4345E3AC}" dt="2022-05-17T13:48:47.448" v="2836" actId="47"/>
        <pc:sldMkLst>
          <pc:docMk/>
          <pc:sldMk cId="2867953386" sldId="267"/>
        </pc:sldMkLst>
      </pc:sldChg>
      <pc:sldChg chg="delSp modSp new mod">
        <pc:chgData name="Ann Sarah Babu" userId="4714224e3c2972e1" providerId="LiveId" clId="{7DC5B460-534D-48C9-A882-511F4345E3AC}" dt="2022-05-17T15:59:00.653" v="3308" actId="14100"/>
        <pc:sldMkLst>
          <pc:docMk/>
          <pc:sldMk cId="2143006786" sldId="268"/>
        </pc:sldMkLst>
        <pc:spChg chg="del">
          <ac:chgData name="Ann Sarah Babu" userId="4714224e3c2972e1" providerId="LiveId" clId="{7DC5B460-534D-48C9-A882-511F4345E3AC}" dt="2022-05-17T15:36:31.247" v="3140" actId="478"/>
          <ac:spMkLst>
            <pc:docMk/>
            <pc:sldMk cId="2143006786" sldId="268"/>
            <ac:spMk id="2" creationId="{C4DCAB8D-EA41-1102-7747-56E2231A092E}"/>
          </ac:spMkLst>
        </pc:spChg>
        <pc:spChg chg="mod">
          <ac:chgData name="Ann Sarah Babu" userId="4714224e3c2972e1" providerId="LiveId" clId="{7DC5B460-534D-48C9-A882-511F4345E3AC}" dt="2022-05-17T15:59:00.653" v="3308" actId="14100"/>
          <ac:spMkLst>
            <pc:docMk/>
            <pc:sldMk cId="2143006786" sldId="268"/>
            <ac:spMk id="3" creationId="{400D832B-91DF-DE93-3659-5413B1E4B845}"/>
          </ac:spMkLst>
        </pc:spChg>
      </pc:sldChg>
      <pc:sldChg chg="delSp modSp new mod">
        <pc:chgData name="Ann Sarah Babu" userId="4714224e3c2972e1" providerId="LiveId" clId="{7DC5B460-534D-48C9-A882-511F4345E3AC}" dt="2022-05-20T05:10:06.982" v="3480" actId="20577"/>
        <pc:sldMkLst>
          <pc:docMk/>
          <pc:sldMk cId="3779829037" sldId="269"/>
        </pc:sldMkLst>
        <pc:spChg chg="del">
          <ac:chgData name="Ann Sarah Babu" userId="4714224e3c2972e1" providerId="LiveId" clId="{7DC5B460-534D-48C9-A882-511F4345E3AC}" dt="2022-05-20T05:03:35.923" v="3318" actId="478"/>
          <ac:spMkLst>
            <pc:docMk/>
            <pc:sldMk cId="3779829037" sldId="269"/>
            <ac:spMk id="2" creationId="{E9DE5CCE-61AC-889F-0D7B-CDC5D4DD2F00}"/>
          </ac:spMkLst>
        </pc:spChg>
        <pc:spChg chg="mod">
          <ac:chgData name="Ann Sarah Babu" userId="4714224e3c2972e1" providerId="LiveId" clId="{7DC5B460-534D-48C9-A882-511F4345E3AC}" dt="2022-05-20T05:10:06.982" v="3480" actId="20577"/>
          <ac:spMkLst>
            <pc:docMk/>
            <pc:sldMk cId="3779829037" sldId="269"/>
            <ac:spMk id="3" creationId="{12A0B500-510E-D218-27F5-C3DC05EA4F3F}"/>
          </ac:spMkLst>
        </pc:spChg>
      </pc:sldChg>
    </pc:docChg>
  </pc:docChgLst>
  <pc:docChgLst>
    <pc:chgData name="Ann Sarah Babu" userId="4714224e3c2972e1" providerId="LiveId" clId="{5EAC6B01-EDBC-47CC-8F97-B6549BA6BFDD}"/>
    <pc:docChg chg="custSel modSld">
      <pc:chgData name="Ann Sarah Babu" userId="4714224e3c2972e1" providerId="LiveId" clId="{5EAC6B01-EDBC-47CC-8F97-B6549BA6BFDD}" dt="2022-06-12T12:18:59.178" v="44" actId="20577"/>
      <pc:docMkLst>
        <pc:docMk/>
      </pc:docMkLst>
      <pc:sldChg chg="modSp mod">
        <pc:chgData name="Ann Sarah Babu" userId="4714224e3c2972e1" providerId="LiveId" clId="{5EAC6B01-EDBC-47CC-8F97-B6549BA6BFDD}" dt="2022-06-12T12:18:59.178" v="44" actId="20577"/>
        <pc:sldMkLst>
          <pc:docMk/>
          <pc:sldMk cId="2143006786" sldId="268"/>
        </pc:sldMkLst>
        <pc:spChg chg="mod">
          <ac:chgData name="Ann Sarah Babu" userId="4714224e3c2972e1" providerId="LiveId" clId="{5EAC6B01-EDBC-47CC-8F97-B6549BA6BFDD}" dt="2022-06-12T12:18:59.178" v="44" actId="20577"/>
          <ac:spMkLst>
            <pc:docMk/>
            <pc:sldMk cId="2143006786" sldId="268"/>
            <ac:spMk id="3" creationId="{400D832B-91DF-DE93-3659-5413B1E4B8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5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7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3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0BA0-37FB-494C-A4CD-59ED004324C4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B781-67AE-419E-A844-7C786DBC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1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6861-A18E-471C-B49D-A1F8B7FD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Chat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8A7C-FA2B-4403-9E5E-6F9249859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4260944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Ann Sarah Babu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S3-A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2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0720-F99D-4D34-803E-B35866B7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end, Back end and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A37E-5875-4F1D-8BB0-677FB765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front-end of Decentralized application is built on NodeJS.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of the decentralized application is Ethereum network.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SHA-256 algorithm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0" i="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encryption, data is transformed into a secure format that is unreadable unless the                  	    recipient has a key.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C32B8-69E5-414D-BDF6-8CB352B1C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5539"/>
            <a:ext cx="8969189" cy="1109849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topic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47EFC-65E2-477E-B8C9-504A6A01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4635"/>
            <a:ext cx="9144000" cy="4182036"/>
          </a:xfrm>
        </p:spPr>
        <p:txBody>
          <a:bodyPr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application for communication and resource sharing is need in today’s world, where keeping data on a centralized server can be risky and costly experience.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Blockchain technology, we can create a secure and reliable messaging application that overcomes the drawbacks of traditional messaging applications.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a decentralized application does not have a centralized server, control is distributed between participants in the system.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application all the user data is stored on a block which is connected to other blocks forming a chain.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data that is stored in block is almost impossible to view as a very secure encryption and hashing functions (256 bits) are used, if a hacker tries to make changes to the information in block then, he/she will have to make changes to all the copies of that block on whole blockchain network and that can be quite impossible.  </a:t>
            </a:r>
          </a:p>
        </p:txBody>
      </p:sp>
    </p:spTree>
    <p:extLst>
      <p:ext uri="{BB962C8B-B14F-4D97-AF65-F5344CB8AC3E}">
        <p14:creationId xmlns:p14="http://schemas.microsoft.com/office/powerpoint/2010/main" val="3536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C40A-1B30-4CD0-BD2E-115D5AF5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43D9-6C61-4F9D-B9F9-17A96C9F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 make use of peer-to-peer networks, this ensures that no network failure   can occur.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serves as an immutable ledger(the ability to remain unchanged).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decentralized application is implemented on Ethereum blockchain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is a decentralized blockchain platform that establishes a peer-to-peer network that securely executes and verifies application code, called smart contracts. Smart contracts allow participants to transact with each other without a trusted central authority.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Ganache is used for setting up a personal Ethereum Blockchain for testing your Solidity contracts.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software cryptocurrency wallet used to interact with the Ethereum blockchain. It allows users to access their Ethereum wallet through a browser extension or mobile app, which can then be used to interact with decentralized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893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B500-510E-D218-27F5-C3DC05EA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platform allows you to send encrypted messages through smart contract.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you and the recipient of a message can decrypt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Ethereum account has a private key and a public key associated with it.</a:t>
            </a:r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private key is what you have to keep in secret (or your wallet software will keep it in secret for you).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public key will be shared on the blockchain network (so that other people can interact with your account).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someone got your private key, they will be able to control your Ethereum account and able to decrypt all your messages.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4441-18C6-4A8F-B78E-48EE5125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5F3D-9634-4BDC-9F66-E577A258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more secure environment for chatting and resource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more efficient system that works even if a node in the network fails.</a:t>
            </a:r>
          </a:p>
        </p:txBody>
      </p:sp>
    </p:spTree>
    <p:extLst>
      <p:ext uri="{BB962C8B-B14F-4D97-AF65-F5344CB8AC3E}">
        <p14:creationId xmlns:p14="http://schemas.microsoft.com/office/powerpoint/2010/main" val="28218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512E-2AF7-480F-A0EB-9408480E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Proposed System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A39B-69B4-4CE7-924E-264C2339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WhatsApp, WeChat,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traditional applications have taken all over the internet. There is a centralized server which stores all the information including identity to chats. Generally, these chat applications based on the following: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In this management system, entire correspondence goes through the company’s server which can govern its rules.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Architecture: In this architecture, there is only single server which is maintaining all the services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 Confidentiality of a user can be compromised on the request of government.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of Failure (SPF): If a single node fails then whole application can be compromised.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encouraged us to build an application where, we can have all the features like: Decentralized storage, Data security and Data immutability.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2E32-4411-1F28-2EBF-1C377F20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3922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application, we are using the approach of decentralized application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user data is stored on a block which is connected to other blocks forming a chain. It is a peer-to-peer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tampering the data which is stored on the blockchain is quite impossible because, of the encryption algorithm.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malicious user tries to make changes to the information in block then, he/she will have to make changes to all the copies of that block on whole blockchain network and that can be quite impossible.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blocks are on all nodes, they cannot access the information in it, only the person for whom the information is concerned, they can only access.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22C9-034D-458E-99CD-9C160404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Modules/Sub-tasks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B767-7E89-4203-87CB-0B8A5E8D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Environment setup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We have to install all the needed dependencies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environements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 is a list of the dependencies we need to install: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node.js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truffle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ganache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Deploy  smart contract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2.1: Connect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browser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2.2: Create the smart contract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2.3: Deploy the smart contract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832B-91DF-DE93-3659-5413B1E4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1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all the available wallet addresses available in Ganache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3.2: send messages between these addresses 	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3.3: monitor the state of the blockchain in real time when the transactions are executed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0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912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Decentralized Chat System</vt:lpstr>
      <vt:lpstr>Relevance of topic</vt:lpstr>
      <vt:lpstr>Description </vt:lpstr>
      <vt:lpstr>PowerPoint Presentation</vt:lpstr>
      <vt:lpstr>Objectives </vt:lpstr>
      <vt:lpstr>Existing System and Proposed System</vt:lpstr>
      <vt:lpstr>PowerPoint Presentation</vt:lpstr>
      <vt:lpstr>Modules/Sub-tasks</vt:lpstr>
      <vt:lpstr>PowerPoint Presentation</vt:lpstr>
      <vt:lpstr>Front end, Back end and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and Classification</dc:title>
  <dc:creator>Ann Sarah Babu</dc:creator>
  <cp:lastModifiedBy>Ann Sarah Babu</cp:lastModifiedBy>
  <cp:revision>48</cp:revision>
  <dcterms:created xsi:type="dcterms:W3CDTF">2022-01-16T12:15:49Z</dcterms:created>
  <dcterms:modified xsi:type="dcterms:W3CDTF">2022-06-12T12:19:00Z</dcterms:modified>
</cp:coreProperties>
</file>