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9" r:id="rId6"/>
    <p:sldId id="263" r:id="rId7"/>
    <p:sldId id="274" r:id="rId8"/>
    <p:sldId id="283" r:id="rId9"/>
    <p:sldId id="279" r:id="rId10"/>
    <p:sldId id="282" r:id="rId11"/>
    <p:sldId id="271" r:id="rId12"/>
    <p:sldId id="272" r:id="rId13"/>
    <p:sldId id="275" r:id="rId14"/>
    <p:sldId id="280" r:id="rId15"/>
    <p:sldId id="273" r:id="rId16"/>
    <p:sldId id="270" r:id="rId17"/>
    <p:sldId id="276" r:id="rId18"/>
    <p:sldId id="281" r:id="rId19"/>
    <p:sldId id="267" r:id="rId20"/>
    <p:sldId id="262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7887B19-F53D-4BD7-9222-3E7F0FAF0826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7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599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C2E44-293D-4CE9-B437-38578EAF30C8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8D8BECF-B51D-4F69-A4D2-B460B91F3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5C023-FE34-4344-A130-C228BB7E725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434A424-850E-4718-B7E9-624FA5B96A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7038" y="1830388"/>
            <a:ext cx="1951038" cy="442039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132" y="1830388"/>
            <a:ext cx="5777706" cy="442039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F4BDC-C434-4A9D-BBDF-64FA4D5C18DB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DCCB80E-6BD6-4CD7-A264-A5A956D4D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FCCA335-7914-4FD9-8F58-7115715F6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1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5BF15-D72E-4E4E-91BA-005481991A52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56C3853D-7FF2-466F-ABFC-F4D315C345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512B6-C6BE-4337-A445-D3A171D563C3}" type="slidenum">
              <a:rPr lang="zh-CN" altLang="zh-CN"/>
              <a:pPr/>
              <a:t>‹#›</a:t>
            </a:fld>
            <a:endParaRPr lang="zh-CN" altLang="zh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337904-0B9E-4176-9C06-8DAC328C06DE}"/>
              </a:ext>
            </a:extLst>
          </p:cNvPr>
          <p:cNvSpPr>
            <a:spLocks/>
          </p:cNvSpPr>
          <p:nvPr userDrawn="1"/>
        </p:nvSpPr>
        <p:spPr bwMode="auto">
          <a:xfrm rot="859120" flipH="1">
            <a:off x="-1381342" y="-1207692"/>
            <a:ext cx="3371272" cy="8927307"/>
          </a:xfrm>
          <a:prstGeom prst="rect">
            <a:avLst/>
          </a:prstGeom>
          <a:gradFill rotWithShape="0">
            <a:gsLst>
              <a:gs pos="58000">
                <a:srgbClr val="549FF3"/>
              </a:gs>
              <a:gs pos="100000">
                <a:srgbClr val="3D36BA"/>
              </a:gs>
            </a:gsLst>
            <a:lin ang="5400000"/>
          </a:gra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861FDE1-7B29-4CA4-90DD-E06D26DC49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18"/>
            <a:ext cx="2659642" cy="1329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192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73967"/>
            <a:ext cx="10515600" cy="1915684"/>
          </a:xfrm>
        </p:spPr>
        <p:txBody>
          <a:bodyPr/>
          <a:lstStyle>
            <a:lvl1pPr marL="0" indent="0" algn="r">
              <a:buNone/>
              <a:defRPr sz="2800"/>
            </a:lvl1pPr>
            <a:lvl2pPr marL="228600" indent="0">
              <a:buNone/>
              <a:defRPr sz="1000"/>
            </a:lvl2pPr>
            <a:lvl3pPr marL="457200" indent="0">
              <a:buNone/>
              <a:defRPr sz="900"/>
            </a:lvl3pPr>
            <a:lvl4pPr marL="685800" indent="0">
              <a:buNone/>
              <a:defRPr sz="800"/>
            </a:lvl4pPr>
            <a:lvl5pPr marL="914400" indent="0">
              <a:buNone/>
              <a:defRPr sz="800"/>
            </a:lvl5pPr>
            <a:lvl6pPr marL="1143000" indent="0">
              <a:buNone/>
              <a:defRPr sz="800"/>
            </a:lvl6pPr>
            <a:lvl7pPr marL="1371600" indent="0">
              <a:buNone/>
              <a:defRPr sz="800"/>
            </a:lvl7pPr>
            <a:lvl8pPr marL="1600200" indent="0">
              <a:buNone/>
              <a:defRPr sz="800"/>
            </a:lvl8pPr>
            <a:lvl9pPr marL="1828800" indent="0">
              <a:buNone/>
              <a:defRPr sz="8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54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19" y="607218"/>
            <a:ext cx="7804944" cy="11065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9965" y="1830388"/>
            <a:ext cx="3863975" cy="4420394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3306" y="1830388"/>
            <a:ext cx="3864769" cy="4420394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75B06-9A48-44CB-BF22-441D24A07EA7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DBF766B-A79A-47E3-A8A4-F20D3785D3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07830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7" y="2505075"/>
            <a:ext cx="51577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lang="en-US" altLang="zh-CN" sz="2400" b="1" kern="1200" smtClean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96D34-F81A-46A2-8AD8-39966004D08F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5D48B74-1623-4CF1-A84F-46B2BC73C6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9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8D55F-A373-42D5-A264-B8E1D501BFC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AD8A316-5B60-4558-8ABF-CD2AA4BBB5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8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94138-9B44-4804-8A89-1E9C8739BAC6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5FB88157-DD58-478C-AE64-6676DEBA1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04633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4833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2E900-EAB6-4B71-8F4C-9F49C009F645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B617167-14B9-4E1B-8626-65F9446BE7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58418"/>
            <a:ext cx="3932238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pPr lvl="0"/>
            <a:endParaRPr lang="zh-CN" altLang="en-US" noProof="0">
              <a:sym typeface="Helvetica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8618"/>
            <a:ext cx="393223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94E7-4E28-4501-8019-5566C2C2BC83}" type="slidenum">
              <a:rPr lang="zh-CN" altLang="zh-CN"/>
              <a:pPr/>
              <a:t>‹#›</a:t>
            </a:fld>
            <a:endParaRPr lang="zh-CN" altLang="zh-CN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88C70D-6027-48FC-86EC-5C3A89640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5" y="106372"/>
            <a:ext cx="1705068" cy="8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 bwMode="auto">
          <a:xfrm>
            <a:off x="2193132" y="958906"/>
            <a:ext cx="7804944" cy="15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Lantinghei SC Heavy" charset="0"/>
              </a:rPr>
              <a:t>Click to edit Master title style</a:t>
            </a:r>
          </a:p>
        </p:txBody>
      </p:sp>
      <p:pic>
        <p:nvPicPr>
          <p:cNvPr id="1027" name="Picture 2" descr="资源 1@4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70270" flipH="1">
            <a:off x="5971382" y="-2408238"/>
            <a:ext cx="7548563" cy="722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 descr="pasted-image.pdf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57" y="297656"/>
            <a:ext cx="1800225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/>
          </p:cNvSpPr>
          <p:nvPr/>
        </p:nvSpPr>
        <p:spPr bwMode="auto">
          <a:xfrm>
            <a:off x="12063413" y="230188"/>
            <a:ext cx="234157" cy="453232"/>
          </a:xfrm>
          <a:prstGeom prst="rect">
            <a:avLst/>
          </a:prstGeom>
          <a:solidFill>
            <a:srgbClr val="081BA5"/>
          </a:solidFill>
          <a:ln>
            <a:noFill/>
          </a:ln>
          <a:effectLst>
            <a:outerShdw blurRad="50800" dist="25400" dir="54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lIns="35719" tIns="35719" rIns="35719" bIns="35719" anchor="ctr"/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073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/>
            <a:endParaRPr lang="zh-CN" altLang="zh-CN" sz="160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sp>
        <p:nvSpPr>
          <p:cNvPr id="1030" name="Rectangle 5"/>
          <p:cNvSpPr>
            <a:spLocks noGrp="1"/>
          </p:cNvSpPr>
          <p:nvPr>
            <p:ph type="body" idx="1"/>
          </p:nvPr>
        </p:nvSpPr>
        <p:spPr bwMode="auto">
          <a:xfrm>
            <a:off x="2193132" y="2594181"/>
            <a:ext cx="7804944" cy="40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Helvetica Light" charset="0"/>
              </a:rPr>
              <a:t>Click to edit Master text styles</a:t>
            </a:r>
          </a:p>
          <a:p>
            <a:pPr lvl="1"/>
            <a:r>
              <a:rPr lang="zh-CN" altLang="zh-CN" dirty="0">
                <a:sym typeface="Helvetica Light" charset="0"/>
              </a:rPr>
              <a:t>Second level</a:t>
            </a:r>
          </a:p>
          <a:p>
            <a:pPr lvl="2"/>
            <a:r>
              <a:rPr lang="zh-CN" altLang="zh-CN" dirty="0">
                <a:sym typeface="Helvetica Light" charset="0"/>
              </a:rPr>
              <a:t>Third level</a:t>
            </a:r>
          </a:p>
          <a:p>
            <a:pPr lvl="3"/>
            <a:r>
              <a:rPr lang="zh-CN" altLang="zh-CN" dirty="0">
                <a:sym typeface="Helvetica Light" charset="0"/>
              </a:rPr>
              <a:t>Fourth level</a:t>
            </a:r>
          </a:p>
          <a:p>
            <a:pPr lvl="4"/>
            <a:r>
              <a:rPr lang="zh-CN" altLang="zh-CN" dirty="0">
                <a:sym typeface="Helvetica Light" charset="0"/>
              </a:rPr>
              <a:t>Fifth level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5967413" y="6504782"/>
            <a:ext cx="2476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 algn="ctr" eaLnBrk="1">
              <a:defRPr sz="1200">
                <a:ea typeface="SimSun" panose="02010600030101010101" pitchFamily="2" charset="-122"/>
              </a:defRPr>
            </a:lvl1pPr>
          </a:lstStyle>
          <a:p>
            <a:fld id="{4A3DB189-EA9E-4FF3-A80F-706F2B8DAE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1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0369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  <a:lvl2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2pPr>
      <a:lvl3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3pPr>
      <a:lvl4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4pPr>
      <a:lvl5pPr algn="ctr" defTabSz="410369" rtl="0" eaLnBrk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5pPr>
      <a:lvl6pPr marL="2286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6pPr>
      <a:lvl7pPr marL="4572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7pPr>
      <a:lvl8pPr marL="6858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8pPr>
      <a:lvl9pPr marL="914400" algn="ctr" defTabSz="410369" rtl="0" fontAlgn="base" hangingPunct="0"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Lantinghei SC Heavy" charset="0"/>
          <a:ea typeface="Lantinghei SC Heavy" charset="0"/>
          <a:cs typeface="Lantinghei SC Heavy" charset="0"/>
          <a:sym typeface="Lantinghei SC Heavy" charset="0"/>
        </a:defRPr>
      </a:lvl9pPr>
    </p:titleStyle>
    <p:bodyStyle>
      <a:lvl1pPr marL="307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5302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7524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97472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196975" indent="-307975" algn="l" defTabSz="410369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6F9-E852-44A4-AA8B-5018A9689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2878"/>
            <a:ext cx="9144000" cy="1835990"/>
          </a:xfrm>
        </p:spPr>
        <p:txBody>
          <a:bodyPr/>
          <a:lstStyle/>
          <a:p>
            <a:r>
              <a:rPr lang="zh-CN" altLang="en-US" dirty="0"/>
              <a:t>项目展示</a:t>
            </a:r>
            <a:br>
              <a:rPr lang="en-IN" dirty="0"/>
            </a:br>
            <a:r>
              <a:rPr lang="zh-CN" altLang="en-US" sz="4400" dirty="0">
                <a:solidFill>
                  <a:srgbClr val="C00000"/>
                </a:solidFill>
              </a:rPr>
              <a:t>网上电子商城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3608F-FF45-4EB2-96C1-07269BF30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765" y="3401366"/>
            <a:ext cx="4572000" cy="21335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开发团队</a:t>
            </a:r>
            <a:r>
              <a:rPr lang="en-IN" dirty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sz="2000" dirty="0"/>
              <a:t>胡雪珂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马若宸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苗田</a:t>
            </a:r>
            <a:endParaRPr lang="en-US" altLang="zh-CN" sz="2000" dirty="0"/>
          </a:p>
          <a:p>
            <a:pPr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60D39B-68FF-4506-A192-1D2E59A59F0B}"/>
              </a:ext>
            </a:extLst>
          </p:cNvPr>
          <p:cNvSpPr txBox="1">
            <a:spLocks/>
          </p:cNvSpPr>
          <p:nvPr/>
        </p:nvSpPr>
        <p:spPr bwMode="auto">
          <a:xfrm>
            <a:off x="1861452" y="3626372"/>
            <a:ext cx="4572000" cy="168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>
            <a:lvl1pPr marL="0" indent="0" algn="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1pPr>
            <a:lvl2pPr marL="2286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2pPr>
            <a:lvl3pPr marL="4572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9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3pPr>
            <a:lvl4pPr marL="6858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4pPr>
            <a:lvl5pPr marL="914400" indent="0" algn="ctr" defTabSz="410369" rtl="0" eaLnBrk="0" fontAlgn="base" hangingPunct="0">
              <a:spcBef>
                <a:spcPts val="2950"/>
              </a:spcBef>
              <a:spcAft>
                <a:spcPct val="0"/>
              </a:spcAft>
              <a:buSzPct val="75000"/>
              <a:buNone/>
              <a:defRPr sz="8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 charset="0"/>
              </a:defRPr>
            </a:lvl5pPr>
            <a:lvl6pPr marL="11430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02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0" algn="ctr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endParaRPr lang="en-US" altLang="zh-C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技术应用</a:t>
            </a:r>
            <a:r>
              <a:rPr lang="en-IN" dirty="0"/>
              <a:t>: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Spring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Spring </a:t>
            </a:r>
            <a:r>
              <a:rPr lang="en-IN" sz="2000" dirty="0" err="1"/>
              <a:t>mvc</a:t>
            </a: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US" altLang="zh-CN" sz="2000" dirty="0" err="1"/>
              <a:t>MyBatis</a:t>
            </a:r>
            <a:endParaRPr lang="en-IN" dirty="0"/>
          </a:p>
          <a:p>
            <a:pPr algn="l">
              <a:spcBef>
                <a:spcPts val="0"/>
              </a:spcBef>
            </a:pPr>
            <a:r>
              <a:rPr lang="zh-CN" altLang="en-US" dirty="0"/>
              <a:t>第</a:t>
            </a:r>
            <a:r>
              <a:rPr lang="en-IN" dirty="0"/>
              <a:t> 7</a:t>
            </a:r>
            <a:r>
              <a:rPr lang="zh-CN" altLang="en-US" dirty="0"/>
              <a:t>学期</a:t>
            </a:r>
            <a:endParaRPr lang="en-IN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081705-DED6-4DBA-A70C-71C2664EE2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2" y="1119708"/>
            <a:ext cx="1620320" cy="16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2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73643E-5633-481A-8BF2-B0BAC207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" y="1259589"/>
            <a:ext cx="7684218" cy="52005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55BE193-0352-43C2-B143-637FD542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100" y="0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分类查询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78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384" y="0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登录注册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D82543-45EB-4931-AF4B-892D62CB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499"/>
            <a:ext cx="5717947" cy="49862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F242700-75C8-4BD2-9572-203819CB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47" y="2007704"/>
            <a:ext cx="6112869" cy="4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79" y="0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购物车</a:t>
            </a:r>
            <a:endParaRPr lang="en-I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B4D54-47D4-4962-AE25-C5BBAD51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6" y="1058029"/>
            <a:ext cx="10929905" cy="29309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900B12-4EE6-4723-8C2E-66E05A4A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6" y="3429000"/>
            <a:ext cx="11788962" cy="25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2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32" y="221923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订单结算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5940A4-73FE-4C1D-B179-03C1C392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017"/>
            <a:ext cx="6808304" cy="34858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8E13C5-4A4F-4D1E-B5FF-28CAC745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0831"/>
            <a:ext cx="6520068" cy="23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89F9B5-0746-47E7-AE92-22BE58E6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548"/>
            <a:ext cx="12192000" cy="47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5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845" y="14689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订单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3FB141-E19B-4CFE-B196-60090AB9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7" y="1299410"/>
            <a:ext cx="6227545" cy="50436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806DCF-BA0B-442B-9722-367A397F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3" y="1299410"/>
            <a:ext cx="6156960" cy="56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6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93667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地址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34EF84-A182-4D5D-AB3D-72E82394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" y="1323477"/>
            <a:ext cx="6747309" cy="39415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A9FAF0-F309-4CD9-BD1C-A8C2ECE0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575" y="1234078"/>
            <a:ext cx="4010526" cy="582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5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65" y="3211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商品上架</a:t>
            </a:r>
            <a:r>
              <a:rPr lang="en-US" altLang="zh-CN" dirty="0"/>
              <a:t>-</a:t>
            </a:r>
            <a:r>
              <a:rPr lang="zh-CN" altLang="en-US" dirty="0"/>
              <a:t>属性添加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59CE47-3DB8-4E0D-AF16-31B771FB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0" y="1280093"/>
            <a:ext cx="4460283" cy="60110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694980-A3C1-4756-8791-F1795AF7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648" y="1073643"/>
            <a:ext cx="4367512" cy="55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65" y="32115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用户订单管理</a:t>
            </a:r>
            <a:endParaRPr lang="en-I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1EFD54-AB7A-4A25-B784-09ED5C22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4" y="1118391"/>
            <a:ext cx="9038122" cy="60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33E0-6781-4F4B-B990-DD48F558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遇到的挑战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AB8C-FC44-4B3C-B2C5-5F5CB1FC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数据库的设计出现问题</a:t>
            </a:r>
            <a:endParaRPr lang="en-US" altLang="zh-CN" dirty="0"/>
          </a:p>
          <a:p>
            <a:r>
              <a:rPr lang="zh-CN" altLang="en-US" dirty="0"/>
              <a:t>功能模块的实现出现问题</a:t>
            </a:r>
            <a:endParaRPr lang="en-US" altLang="zh-CN" dirty="0"/>
          </a:p>
          <a:p>
            <a:r>
              <a:rPr lang="zh-CN" altLang="en-US" dirty="0"/>
              <a:t>时间不够用的问题</a:t>
            </a:r>
            <a:endParaRPr lang="en-US" altLang="zh-CN" dirty="0"/>
          </a:p>
          <a:p>
            <a:r>
              <a:rPr lang="zh-CN" altLang="en-US" dirty="0"/>
              <a:t>高并发的问题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16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4CF0-FE86-46D2-BB26-8B5D1D7E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528" y="439147"/>
            <a:ext cx="7804944" cy="1098494"/>
          </a:xfrm>
        </p:spPr>
        <p:txBody>
          <a:bodyPr/>
          <a:lstStyle/>
          <a:p>
            <a:r>
              <a:rPr lang="zh-CN" altLang="en-US" dirty="0"/>
              <a:t>团队介绍</a:t>
            </a:r>
            <a:endParaRPr lang="en-IN" dirty="0"/>
          </a:p>
        </p:txBody>
      </p:sp>
      <p:pic>
        <p:nvPicPr>
          <p:cNvPr id="7" name="Picture 6" descr="A close up of an animal&#10;&#10;Description automatically generated">
            <a:extLst>
              <a:ext uri="{FF2B5EF4-FFF2-40B4-BE49-F238E27FC236}">
                <a16:creationId xmlns:a16="http://schemas.microsoft.com/office/drawing/2014/main" id="{9F4AA5F8-35A5-48FA-A0D2-2A7495B0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06" y="1457458"/>
            <a:ext cx="584991" cy="58499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3F44F08-BD1C-4FA6-BF47-B7ED2A1C61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8" y="2124579"/>
            <a:ext cx="803056" cy="803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5718BB-CFDB-4764-970D-C706A4FA6D9E}"/>
              </a:ext>
            </a:extLst>
          </p:cNvPr>
          <p:cNvSpPr txBox="1"/>
          <p:nvPr/>
        </p:nvSpPr>
        <p:spPr>
          <a:xfrm>
            <a:off x="1715247" y="3132249"/>
            <a:ext cx="22693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胡雪珂</a:t>
            </a:r>
            <a:endParaRPr lang="en-IN" dirty="0"/>
          </a:p>
          <a:p>
            <a:r>
              <a:rPr lang="en-US" altLang="zh-CN" dirty="0"/>
              <a:t>2016207168</a:t>
            </a:r>
          </a:p>
          <a:p>
            <a:r>
              <a:rPr lang="zh-CN" altLang="en-US" dirty="0"/>
              <a:t>数据库，前端，后台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BBCD4-D893-428B-9A39-A015F22CAA55}"/>
              </a:ext>
            </a:extLst>
          </p:cNvPr>
          <p:cNvSpPr txBox="1"/>
          <p:nvPr/>
        </p:nvSpPr>
        <p:spPr>
          <a:xfrm>
            <a:off x="5998029" y="1544453"/>
            <a:ext cx="21822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苗田</a:t>
            </a:r>
            <a:endParaRPr lang="en-IN" dirty="0"/>
          </a:p>
          <a:p>
            <a:pPr algn="r"/>
            <a:r>
              <a:rPr lang="en-US" altLang="zh-CN" dirty="0"/>
              <a:t>2016207048</a:t>
            </a:r>
            <a:endParaRPr lang="en-IN" dirty="0"/>
          </a:p>
          <a:p>
            <a:pPr algn="r"/>
            <a:r>
              <a:rPr lang="zh-CN" altLang="en-US" dirty="0"/>
              <a:t>后台开发</a:t>
            </a:r>
            <a:endParaRPr lang="en-US" altLang="zh-CN" dirty="0"/>
          </a:p>
          <a:p>
            <a:pPr algn="r"/>
            <a:r>
              <a:rPr lang="zh-CN" altLang="en-US" dirty="0"/>
              <a:t>前端开发</a:t>
            </a:r>
            <a:endParaRPr lang="en-IN" dirty="0"/>
          </a:p>
        </p:txBody>
      </p:sp>
      <p:pic>
        <p:nvPicPr>
          <p:cNvPr id="12" name="Picture 11" descr="A close up of an animal&#10;&#10;Description automatically generated">
            <a:extLst>
              <a:ext uri="{FF2B5EF4-FFF2-40B4-BE49-F238E27FC236}">
                <a16:creationId xmlns:a16="http://schemas.microsoft.com/office/drawing/2014/main" id="{B540F7E1-CCE0-4AF6-994A-6C6ECE09A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96" y="4055579"/>
            <a:ext cx="584991" cy="584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C8E242-C4E6-43A7-9388-A4611A7C0E78}"/>
              </a:ext>
            </a:extLst>
          </p:cNvPr>
          <p:cNvSpPr txBox="1"/>
          <p:nvPr/>
        </p:nvSpPr>
        <p:spPr>
          <a:xfrm>
            <a:off x="6096000" y="4215530"/>
            <a:ext cx="20026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马若辰</a:t>
            </a:r>
            <a:endParaRPr lang="en-IN" dirty="0"/>
          </a:p>
          <a:p>
            <a:pPr algn="r"/>
            <a:r>
              <a:rPr lang="en-IN" dirty="0"/>
              <a:t>201</a:t>
            </a:r>
            <a:r>
              <a:rPr lang="en-US" altLang="zh-CN" dirty="0"/>
              <a:t>6207306</a:t>
            </a:r>
            <a:endParaRPr lang="en-IN" dirty="0"/>
          </a:p>
          <a:p>
            <a:pPr algn="r"/>
            <a:r>
              <a:rPr lang="zh-CN" altLang="en-US" dirty="0"/>
              <a:t>数据库开发</a:t>
            </a:r>
            <a:endParaRPr lang="en-US" altLang="zh-CN" dirty="0"/>
          </a:p>
          <a:p>
            <a:pPr algn="r"/>
            <a:r>
              <a:rPr lang="zh-CN" altLang="en-US" dirty="0"/>
              <a:t>后台开发</a:t>
            </a:r>
            <a:endParaRPr lang="en-IN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8D3C0DC-F77C-448B-ADAE-11FD95988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9650" y="2884528"/>
            <a:ext cx="1150607" cy="247721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19DD920-09AB-40F2-BC63-D25265A1D6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975082" y="5539651"/>
            <a:ext cx="1150607" cy="24772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55F392C7-BA47-4AED-AD2A-20F27688EE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22653" y="2759674"/>
            <a:ext cx="1086050" cy="2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88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217C-68E1-4547-A401-A6F5DC08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待改善部分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FBC0-D422-4B11-B07E-893916A0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页面有待改善</a:t>
            </a:r>
            <a:endParaRPr lang="en-US" altLang="zh-CN" dirty="0"/>
          </a:p>
          <a:p>
            <a:r>
              <a:rPr lang="zh-CN" altLang="en-US" dirty="0"/>
              <a:t>具体的实现方法有待改善</a:t>
            </a:r>
            <a:endParaRPr lang="en-US" altLang="zh-CN" dirty="0"/>
          </a:p>
          <a:p>
            <a:r>
              <a:rPr lang="zh-CN" altLang="en-US" dirty="0"/>
              <a:t>冗余程度应改善</a:t>
            </a:r>
            <a:endParaRPr lang="en-US" altLang="zh-C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18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lock&#10;&#10;Description automatically generated">
            <a:extLst>
              <a:ext uri="{FF2B5EF4-FFF2-40B4-BE49-F238E27FC236}">
                <a16:creationId xmlns:a16="http://schemas.microsoft.com/office/drawing/2014/main" id="{304E6E89-EA94-461E-9E91-9E396359F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4" y="1177261"/>
            <a:ext cx="5818632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84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A092B-428A-463A-9C1E-2B4C632FAEFF}"/>
              </a:ext>
            </a:extLst>
          </p:cNvPr>
          <p:cNvSpPr/>
          <p:nvPr/>
        </p:nvSpPr>
        <p:spPr>
          <a:xfrm>
            <a:off x="4294065" y="2705725"/>
            <a:ext cx="360387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zh-CN" altLang="en-US" sz="8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谢谢</a:t>
            </a:r>
            <a:r>
              <a:rPr lang="zh-CN" altLang="en-US" sz="8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！</a:t>
            </a:r>
            <a:endParaRPr lang="en-US" sz="8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61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C07-C34C-412A-8A64-AF2AAE4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3" y="0"/>
            <a:ext cx="7804944" cy="1518444"/>
          </a:xfrm>
        </p:spPr>
        <p:txBody>
          <a:bodyPr/>
          <a:lstStyle/>
          <a:p>
            <a:pPr algn="l"/>
            <a:r>
              <a:rPr lang="zh-CN" altLang="en-US" dirty="0"/>
              <a:t>目录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607C-4673-4CB9-AC49-CC156E0A5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017" y="1020862"/>
            <a:ext cx="7804944" cy="50159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1.</a:t>
            </a:r>
            <a:r>
              <a:rPr lang="zh-CN" altLang="en-US" dirty="0"/>
              <a:t>用户登录</a:t>
            </a:r>
            <a:r>
              <a:rPr lang="en-US" altLang="zh-CN" dirty="0"/>
              <a:t>/</a:t>
            </a:r>
            <a:r>
              <a:rPr lang="zh-CN" altLang="en-US" dirty="0"/>
              <a:t>注册，查看商品信息</a:t>
            </a:r>
            <a:r>
              <a:rPr lang="en-US" altLang="zh-CN" dirty="0"/>
              <a:t>-</a:t>
            </a:r>
            <a:r>
              <a:rPr lang="zh-CN" altLang="en-US" dirty="0"/>
              <a:t>退出登录，个人中心管理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管理购物车</a:t>
            </a:r>
            <a:r>
              <a:rPr lang="en-US" altLang="zh-CN" dirty="0"/>
              <a:t>-</a:t>
            </a:r>
            <a:r>
              <a:rPr lang="zh-CN" altLang="en-US" dirty="0"/>
              <a:t>加入购物车，删除购物车商品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购买，订单处理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地址管理，新建地址，删除以及更新地址信息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商家登录注册，以及退出登录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管理员管理商品，进行商品上架以及更新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管理订单</a:t>
            </a:r>
            <a:r>
              <a:rPr lang="en-US" altLang="zh-CN" dirty="0"/>
              <a:t>,</a:t>
            </a:r>
            <a:r>
              <a:rPr lang="zh-CN" altLang="en-US" dirty="0"/>
              <a:t>及时查询用户订单进行处理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97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FD6D-F218-4F98-9428-6140C8C4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5D12-8CD6-4AFA-A630-AA0A931E2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项目介绍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eclipse</a:t>
            </a:r>
            <a:r>
              <a:rPr lang="zh-CN" altLang="en-US" dirty="0"/>
              <a:t>，基于</a:t>
            </a:r>
            <a:r>
              <a:rPr lang="en-US" altLang="zh-CN" dirty="0" err="1"/>
              <a:t>Spring,Spring</a:t>
            </a:r>
            <a:r>
              <a:rPr lang="en-US" altLang="zh-CN" dirty="0"/>
              <a:t> </a:t>
            </a:r>
            <a:r>
              <a:rPr lang="en-US" altLang="zh-CN" dirty="0" err="1"/>
              <a:t>mvc,MyBatis</a:t>
            </a:r>
            <a:r>
              <a:rPr lang="en-US" altLang="zh-CN" dirty="0"/>
              <a:t>(SSM)</a:t>
            </a:r>
            <a:r>
              <a:rPr lang="zh-CN" altLang="en-US" dirty="0"/>
              <a:t>的网上电子商城，基本实现用户登录注册，加入购物车，购买，订单处理，地址管理以及商家管理商品，进行商品上架以及更新信息，处理用户订单等功能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01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A29DC952-1743-4C30-BCE6-D042BAE39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8" y="664143"/>
            <a:ext cx="11735403" cy="61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646-1CA1-471D-9A85-D32C384B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主要业务模块</a:t>
            </a:r>
            <a:endParaRPr lang="en-I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9F07C6-4A9D-4D80-9BBF-1A44F6481604}"/>
              </a:ext>
            </a:extLst>
          </p:cNvPr>
          <p:cNvSpPr txBox="1"/>
          <p:nvPr/>
        </p:nvSpPr>
        <p:spPr>
          <a:xfrm>
            <a:off x="2015613" y="2477350"/>
            <a:ext cx="7226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完成用户的登录注册以及退出登录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实现页面的正常跳转以及显示商品，进行商品详情的查看选择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加入购物车，进行购物车商品的添加，删除等管理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对加入购物车的商品进行选择购买，生成订单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订单管理，订单结算以及订单状态跟踪</a:t>
            </a:r>
            <a:endParaRPr lang="en-US" altLang="zh-CN" dirty="0"/>
          </a:p>
          <a:p>
            <a:r>
              <a:rPr lang="zh-CN" altLang="en-US" dirty="0"/>
              <a:t>商家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管理订单 对用户的订单可以及时查看并进行相应的及时处理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管理商品，对商品进行上架处理，并且对手机可以进行相关属性的添加，更新库存量，进行相关商品管理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管理用户订单，及时进行用户订单管理，对用户的订单进行发货以及进行物流查看管理</a:t>
            </a:r>
          </a:p>
        </p:txBody>
      </p:sp>
    </p:spTree>
    <p:extLst>
      <p:ext uri="{BB962C8B-B14F-4D97-AF65-F5344CB8AC3E}">
        <p14:creationId xmlns:p14="http://schemas.microsoft.com/office/powerpoint/2010/main" val="211187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629" y="73382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商城主页</a:t>
            </a:r>
            <a:endParaRPr lang="en-I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69E887-8E8D-4F8E-9623-40012571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5" y="1397088"/>
            <a:ext cx="6210359" cy="30305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27704C0-AEDF-47A7-A8C4-371A44F18BBE}"/>
              </a:ext>
            </a:extLst>
          </p:cNvPr>
          <p:cNvSpPr txBox="1"/>
          <p:nvPr/>
        </p:nvSpPr>
        <p:spPr>
          <a:xfrm>
            <a:off x="8489482" y="1511166"/>
            <a:ext cx="246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扫描二维码可以进行商城信息如下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23AF7-BA9F-40A6-882A-EBB27C811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58" y="2377041"/>
            <a:ext cx="6009842" cy="41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4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F5FE-D7BC-49C4-A5BF-99A07C66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629" y="73382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 dirty="0"/>
              <a:t>商城主页</a:t>
            </a:r>
            <a:endParaRPr lang="en-I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D3B6F5-CD63-467E-B1D1-57EF8140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84" y="1704008"/>
            <a:ext cx="11133221" cy="494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5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10D84A-0021-4CDC-8DF3-929E8568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628"/>
            <a:ext cx="11340548" cy="49893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F2EEF0-1797-4B51-87E0-1C5DA26B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629" y="73382"/>
            <a:ext cx="7804944" cy="1518444"/>
          </a:xfrm>
        </p:spPr>
        <p:txBody>
          <a:bodyPr/>
          <a:lstStyle/>
          <a:p>
            <a:r>
              <a:rPr lang="zh-CN" altLang="en-US" dirty="0"/>
              <a:t>功能展示截图</a:t>
            </a:r>
            <a:r>
              <a:rPr lang="en-US" altLang="zh-CN" dirty="0"/>
              <a:t>-</a:t>
            </a:r>
            <a:r>
              <a:rPr lang="zh-CN" altLang="en-US"/>
              <a:t>全部商品分类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995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Lantinghei SC Heavy"/>
        <a:ea typeface="Lantinghei SC Heavy"/>
        <a:cs typeface="Lantinghei SC Heavy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50800" dist="25400" dir="5400000" algn="ctr" rotWithShape="0">
            <a:srgbClr val="000000">
              <a:alpha val="50000"/>
            </a:srgbClr>
          </a:outerShdw>
        </a:effec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5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Big Data v2.potx" id="{9C375FE3-222F-4AF7-B617-B54A143379D0}" vid="{D6C00BBA-7528-4C11-9820-E5A600D732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466</Words>
  <Application>Microsoft Office PowerPoint</Application>
  <PresentationFormat>宽屏</PresentationFormat>
  <Paragraphs>68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Helvetica Light</vt:lpstr>
      <vt:lpstr>Lantinghei SC Heavy</vt:lpstr>
      <vt:lpstr>Arial</vt:lpstr>
      <vt:lpstr>White</vt:lpstr>
      <vt:lpstr>项目展示 网上电子商城</vt:lpstr>
      <vt:lpstr>团队介绍</vt:lpstr>
      <vt:lpstr>目录</vt:lpstr>
      <vt:lpstr>项目概述</vt:lpstr>
      <vt:lpstr>PowerPoint 演示文稿</vt:lpstr>
      <vt:lpstr>主要业务模块</vt:lpstr>
      <vt:lpstr>功能展示截图-商城主页</vt:lpstr>
      <vt:lpstr>功能展示截图-商城主页</vt:lpstr>
      <vt:lpstr>功能展示截图-全部商品分类</vt:lpstr>
      <vt:lpstr>功能展示截图-分类查询</vt:lpstr>
      <vt:lpstr>功能展示截图-登录注册</vt:lpstr>
      <vt:lpstr>功能展示截图-购物车</vt:lpstr>
      <vt:lpstr>功能展示截图-订单结算</vt:lpstr>
      <vt:lpstr>PowerPoint 演示文稿</vt:lpstr>
      <vt:lpstr>功能展示截图-订单</vt:lpstr>
      <vt:lpstr>功能展示截图-地址</vt:lpstr>
      <vt:lpstr>功能展示截图-商品上架-属性添加</vt:lpstr>
      <vt:lpstr>功能展示截图-用户订单管理</vt:lpstr>
      <vt:lpstr>遇到的挑战</vt:lpstr>
      <vt:lpstr>待改善部分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Gaurav Pandey</dc:creator>
  <cp:lastModifiedBy>lenovo</cp:lastModifiedBy>
  <cp:revision>82</cp:revision>
  <dcterms:created xsi:type="dcterms:W3CDTF">2018-12-12T03:00:50Z</dcterms:created>
  <dcterms:modified xsi:type="dcterms:W3CDTF">2019-12-30T02:34:03Z</dcterms:modified>
</cp:coreProperties>
</file>