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70"/>
  </p:notesMasterIdLst>
  <p:sldIdLst>
    <p:sldId id="468" r:id="rId2"/>
    <p:sldId id="469" r:id="rId3"/>
    <p:sldId id="470" r:id="rId4"/>
    <p:sldId id="471" r:id="rId5"/>
    <p:sldId id="472" r:id="rId6"/>
    <p:sldId id="330" r:id="rId7"/>
    <p:sldId id="386" r:id="rId8"/>
    <p:sldId id="457" r:id="rId9"/>
    <p:sldId id="381" r:id="rId10"/>
    <p:sldId id="417" r:id="rId11"/>
    <p:sldId id="357" r:id="rId12"/>
    <p:sldId id="323" r:id="rId13"/>
    <p:sldId id="404" r:id="rId14"/>
    <p:sldId id="418" r:id="rId15"/>
    <p:sldId id="419" r:id="rId16"/>
    <p:sldId id="420" r:id="rId17"/>
    <p:sldId id="421" r:id="rId18"/>
    <p:sldId id="422" r:id="rId19"/>
    <p:sldId id="423" r:id="rId20"/>
    <p:sldId id="424" r:id="rId21"/>
    <p:sldId id="425" r:id="rId22"/>
    <p:sldId id="426" r:id="rId23"/>
    <p:sldId id="427" r:id="rId24"/>
    <p:sldId id="428" r:id="rId25"/>
    <p:sldId id="324" r:id="rId26"/>
    <p:sldId id="363" r:id="rId27"/>
    <p:sldId id="335" r:id="rId28"/>
    <p:sldId id="354" r:id="rId29"/>
    <p:sldId id="437" r:id="rId30"/>
    <p:sldId id="439" r:id="rId31"/>
    <p:sldId id="440" r:id="rId32"/>
    <p:sldId id="442" r:id="rId33"/>
    <p:sldId id="429" r:id="rId34"/>
    <p:sldId id="430" r:id="rId35"/>
    <p:sldId id="259" r:id="rId36"/>
    <p:sldId id="394" r:id="rId37"/>
    <p:sldId id="431" r:id="rId38"/>
    <p:sldId id="383" r:id="rId39"/>
    <p:sldId id="258" r:id="rId40"/>
    <p:sldId id="447" r:id="rId41"/>
    <p:sldId id="448" r:id="rId42"/>
    <p:sldId id="446" r:id="rId43"/>
    <p:sldId id="449" r:id="rId44"/>
    <p:sldId id="444" r:id="rId45"/>
    <p:sldId id="344" r:id="rId46"/>
    <p:sldId id="450" r:id="rId47"/>
    <p:sldId id="451" r:id="rId48"/>
    <p:sldId id="452" r:id="rId49"/>
    <p:sldId id="453" r:id="rId50"/>
    <p:sldId id="455" r:id="rId51"/>
    <p:sldId id="454" r:id="rId52"/>
    <p:sldId id="462" r:id="rId53"/>
    <p:sldId id="463" r:id="rId54"/>
    <p:sldId id="464" r:id="rId55"/>
    <p:sldId id="466" r:id="rId56"/>
    <p:sldId id="467" r:id="rId57"/>
    <p:sldId id="458" r:id="rId58"/>
    <p:sldId id="459" r:id="rId59"/>
    <p:sldId id="460" r:id="rId60"/>
    <p:sldId id="461" r:id="rId61"/>
    <p:sldId id="407" r:id="rId62"/>
    <p:sldId id="408" r:id="rId63"/>
    <p:sldId id="409" r:id="rId64"/>
    <p:sldId id="410" r:id="rId65"/>
    <p:sldId id="411" r:id="rId66"/>
    <p:sldId id="398" r:id="rId67"/>
    <p:sldId id="473" r:id="rId68"/>
    <p:sldId id="474" r:id="rId69"/>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5" autoAdjust="0"/>
  </p:normalViewPr>
  <p:slideViewPr>
    <p:cSldViewPr>
      <p:cViewPr varScale="1">
        <p:scale>
          <a:sx n="131" d="100"/>
          <a:sy n="131" d="100"/>
        </p:scale>
        <p:origin x="1664" y="18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AD56C2-D486-4235-A097-3B48E960DBF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a:extLst>
              <a:ext uri="{FF2B5EF4-FFF2-40B4-BE49-F238E27FC236}">
                <a16:creationId xmlns:a16="http://schemas.microsoft.com/office/drawing/2014/main" id="{8FE4CF21-6DA0-4680-9165-9D103340CFF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F82EA87-DBAE-FE47-BD0D-AAC5F4297D4A}"/>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3" name="Rectangle 3">
            <a:extLst>
              <a:ext uri="{FF2B5EF4-FFF2-40B4-BE49-F238E27FC236}">
                <a16:creationId xmlns:a16="http://schemas.microsoft.com/office/drawing/2014/main" id="{9D83C6AC-2701-7345-ACEC-25DD965EB75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21859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3C40C50-DE0F-4408-ACC8-E6A59553889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1" name="Rectangle 3">
            <a:extLst>
              <a:ext uri="{FF2B5EF4-FFF2-40B4-BE49-F238E27FC236}">
                <a16:creationId xmlns:a16="http://schemas.microsoft.com/office/drawing/2014/main" id="{EF70563D-676A-494B-B81B-1F8877E494A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ED84D29-5403-4C91-B333-3FE80AA4E16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a:extLst>
              <a:ext uri="{FF2B5EF4-FFF2-40B4-BE49-F238E27FC236}">
                <a16:creationId xmlns:a16="http://schemas.microsoft.com/office/drawing/2014/main" id="{35254973-82DE-4FCF-8744-CE3333FD39D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2F6ECAE-C757-4888-8419-898ABFCD0A5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A113A6FE-E2BE-4B18-8179-600B2549BB0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9FFB5A7-631D-4C9B-821D-1D04B383C95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3">
            <a:extLst>
              <a:ext uri="{FF2B5EF4-FFF2-40B4-BE49-F238E27FC236}">
                <a16:creationId xmlns:a16="http://schemas.microsoft.com/office/drawing/2014/main" id="{0F568CE1-0147-40FE-895E-CAB960744A1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013A5A8-94D0-4A3F-A8EE-CF070F1B7A2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a:extLst>
              <a:ext uri="{FF2B5EF4-FFF2-40B4-BE49-F238E27FC236}">
                <a16:creationId xmlns:a16="http://schemas.microsoft.com/office/drawing/2014/main" id="{750E4C5B-4995-46EA-BBFD-2F99E5D28D7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DF61286-EBA5-4DA3-966A-323B495CDA7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a:extLst>
              <a:ext uri="{FF2B5EF4-FFF2-40B4-BE49-F238E27FC236}">
                <a16:creationId xmlns:a16="http://schemas.microsoft.com/office/drawing/2014/main" id="{2B6D5AB0-A84F-462E-8CFE-7169758D2C0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D0D468F-5F88-4D1E-BEFB-9A7D76953C6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a:extLst>
              <a:ext uri="{FF2B5EF4-FFF2-40B4-BE49-F238E27FC236}">
                <a16:creationId xmlns:a16="http://schemas.microsoft.com/office/drawing/2014/main" id="{21B3D0DC-9B7A-433D-83DA-84F9815B6CD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1AF4326-6828-4290-BAD0-B62BF6C32C1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a:extLst>
              <a:ext uri="{FF2B5EF4-FFF2-40B4-BE49-F238E27FC236}">
                <a16:creationId xmlns:a16="http://schemas.microsoft.com/office/drawing/2014/main" id="{E9F11966-565C-4511-B464-F6D8A3354DA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BF66ED7F-D59B-4B22-A59D-A75C2AB4D4AC}"/>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BC9F675-555F-49AB-B50E-4C8D0BC03E8E}"/>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E7448D40-9641-4463-B8B1-E7F48865FFBC}"/>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DA36C034-A492-42FD-ACA6-F7A391F4754C}"/>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4937096-DD28-437D-9227-042EBB513F45}"/>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92F19926-CDEA-4843-9918-CB46822E3F80}"/>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E597C7D7-A535-4870-9555-A9E0ABC03E9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0186F105-BE03-460D-BE11-358979B3BB51}"/>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035FB0C-0D11-4E43-8FE7-E1907B8EA5F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DF885B2B-0D06-4CFA-99DE-47016CCE931C}"/>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F5F8328E-D3F9-4C4C-A209-82D699D9973A}"/>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9E315653-AB30-45CA-93FD-5E5CFBF5514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AF78218A-F113-4BD0-A5BD-1FF847A739E3}"/>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213CAEF5-BB8F-47E7-A46D-CD9B8294DA8E}"/>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4BCB3FF9-3A87-448D-A79B-3267CF98F32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280586E6-7FC7-4E7D-BFAA-4BA3E45F9A7F}"/>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89FF1BCE-CD71-4899-A536-B52FC85EEDA6}"/>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9E233E74-81A8-40FC-B35E-D8B9F75EA5B6}"/>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ADF32589-4A88-4517-AE79-125147A8B8A8}"/>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CAAB46E8-7A2B-4169-8E41-5CE70911399A}"/>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442EB836-DBC9-4C29-9FBA-D2C29FD86D64}"/>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9895F490-1A86-4B93-B2CF-6133960E5905}"/>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195C47E7-2644-4C79-8F1A-C3ECCF6571E2}"/>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4E0FD0CF-87DD-497D-9C14-AC9687BEA301}"/>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457E329-5C90-479D-9B60-B70BBD37F8FB}"/>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022B3938-7D2C-4402-A749-18A26485470D}"/>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AD00EA05-1F78-41DA-BFA1-E9A7FDB3ED75}"/>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B838D5FC-9CF6-47D8-9546-852BA0012C6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A7A80C62-6567-4525-A778-FDB54D194B6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F0FA34FA-23F0-4070-B590-8E8337A49D5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45B47E9F-31AC-4864-88D1-D09290E31A29}"/>
              </a:ext>
            </a:extLst>
          </p:cNvPr>
          <p:cNvSpPr>
            <a:spLocks noGrp="1" noChangeArrowheads="1"/>
          </p:cNvSpPr>
          <p:nvPr>
            <p:ph type="dt" sz="quarter" idx="10"/>
          </p:nvPr>
        </p:nvSpPr>
        <p:spPr/>
        <p:txBody>
          <a:bodyPr/>
          <a:lstStyle>
            <a:lvl1pPr>
              <a:defRPr/>
            </a:lvl1pPr>
          </a:lstStyle>
          <a:p>
            <a:pPr>
              <a:defRPr/>
            </a:pPr>
            <a:fld id="{FE13A0DE-8A26-49CE-8B6F-CE60CAE61D60}" type="datetime1">
              <a:rPr lang="en-US"/>
              <a:pPr>
                <a:defRPr/>
              </a:pPr>
              <a:t>9/4/20</a:t>
            </a:fld>
            <a:endParaRPr lang="en-US"/>
          </a:p>
        </p:txBody>
      </p:sp>
      <p:sp>
        <p:nvSpPr>
          <p:cNvPr id="35" name="Rectangle 35">
            <a:extLst>
              <a:ext uri="{FF2B5EF4-FFF2-40B4-BE49-F238E27FC236}">
                <a16:creationId xmlns:a16="http://schemas.microsoft.com/office/drawing/2014/main" id="{7C0BBB85-0558-4A84-B0CC-C68F5715321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Eleventh Edition, (c) 2017 Pearson Education, Inc. All rights reserved. </a:t>
            </a:r>
          </a:p>
        </p:txBody>
      </p:sp>
      <p:sp>
        <p:nvSpPr>
          <p:cNvPr id="36" name="Rectangle 36">
            <a:extLst>
              <a:ext uri="{FF2B5EF4-FFF2-40B4-BE49-F238E27FC236}">
                <a16:creationId xmlns:a16="http://schemas.microsoft.com/office/drawing/2014/main" id="{51AA9BE4-A998-4F0B-BC86-7286CF3C7B40}"/>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D1AF5767-DF88-49C4-A167-39F831FFAD97}" type="slidenum">
              <a:rPr lang="en-US" altLang="en-US"/>
              <a:pPr>
                <a:defRPr/>
              </a:pPr>
              <a:t>‹#›</a:t>
            </a:fld>
            <a:endParaRPr lang="en-US" altLang="en-US"/>
          </a:p>
        </p:txBody>
      </p:sp>
    </p:spTree>
    <p:extLst>
      <p:ext uri="{BB962C8B-B14F-4D97-AF65-F5344CB8AC3E}">
        <p14:creationId xmlns:p14="http://schemas.microsoft.com/office/powerpoint/2010/main" val="1485829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AA1F9FA-B178-4D40-A3DF-92D69EE21AB5}"/>
              </a:ext>
            </a:extLst>
          </p:cNvPr>
          <p:cNvSpPr>
            <a:spLocks noGrp="1" noChangeArrowheads="1"/>
          </p:cNvSpPr>
          <p:nvPr>
            <p:ph type="dt" sz="half" idx="10"/>
          </p:nvPr>
        </p:nvSpPr>
        <p:spPr>
          <a:ln/>
        </p:spPr>
        <p:txBody>
          <a:bodyPr/>
          <a:lstStyle>
            <a:lvl1pPr>
              <a:defRPr/>
            </a:lvl1pPr>
          </a:lstStyle>
          <a:p>
            <a:pPr>
              <a:defRPr/>
            </a:pPr>
            <a:fld id="{D9391097-5331-4780-8A08-143F4088D7A2}" type="datetime1">
              <a:rPr lang="en-US"/>
              <a:pPr>
                <a:defRPr/>
              </a:pPr>
              <a:t>9/4/20</a:t>
            </a:fld>
            <a:endParaRPr lang="en-US"/>
          </a:p>
        </p:txBody>
      </p:sp>
      <p:sp>
        <p:nvSpPr>
          <p:cNvPr id="5" name="Rectangle 34">
            <a:extLst>
              <a:ext uri="{FF2B5EF4-FFF2-40B4-BE49-F238E27FC236}">
                <a16:creationId xmlns:a16="http://schemas.microsoft.com/office/drawing/2014/main" id="{4B4645DC-E4D2-4888-BC81-8269521CB2BE}"/>
              </a:ext>
            </a:extLst>
          </p:cNvPr>
          <p:cNvSpPr>
            <a:spLocks noGrp="1" noChangeArrowheads="1"/>
          </p:cNvSpPr>
          <p:nvPr>
            <p:ph type="sldNum" sz="quarter" idx="11"/>
          </p:nvPr>
        </p:nvSpPr>
        <p:spPr>
          <a:ln/>
        </p:spPr>
        <p:txBody>
          <a:bodyPr/>
          <a:lstStyle>
            <a:lvl1pPr>
              <a:defRPr/>
            </a:lvl1pPr>
          </a:lstStyle>
          <a:p>
            <a:pPr>
              <a:defRPr/>
            </a:pPr>
            <a:fld id="{2C1224A3-7EFC-49CF-80D7-40066D92DA62}" type="slidenum">
              <a:rPr lang="en-US" altLang="en-US"/>
              <a:pPr>
                <a:defRPr/>
              </a:pPr>
              <a:t>‹#›</a:t>
            </a:fld>
            <a:endParaRPr lang="en-US" altLang="en-US"/>
          </a:p>
        </p:txBody>
      </p:sp>
    </p:spTree>
    <p:extLst>
      <p:ext uri="{BB962C8B-B14F-4D97-AF65-F5344CB8AC3E}">
        <p14:creationId xmlns:p14="http://schemas.microsoft.com/office/powerpoint/2010/main" val="8195377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3216625-8294-4D62-A573-35400A31CD78}"/>
              </a:ext>
            </a:extLst>
          </p:cNvPr>
          <p:cNvSpPr>
            <a:spLocks noGrp="1" noChangeArrowheads="1"/>
          </p:cNvSpPr>
          <p:nvPr>
            <p:ph type="dt" sz="half" idx="10"/>
          </p:nvPr>
        </p:nvSpPr>
        <p:spPr>
          <a:ln/>
        </p:spPr>
        <p:txBody>
          <a:bodyPr/>
          <a:lstStyle>
            <a:lvl1pPr>
              <a:defRPr/>
            </a:lvl1pPr>
          </a:lstStyle>
          <a:p>
            <a:pPr>
              <a:defRPr/>
            </a:pPr>
            <a:fld id="{2C93829F-73AE-4C38-B159-C53982F0FD75}" type="datetime1">
              <a:rPr lang="en-US"/>
              <a:pPr>
                <a:defRPr/>
              </a:pPr>
              <a:t>9/4/20</a:t>
            </a:fld>
            <a:endParaRPr lang="en-US"/>
          </a:p>
        </p:txBody>
      </p:sp>
      <p:sp>
        <p:nvSpPr>
          <p:cNvPr id="5" name="Rectangle 34">
            <a:extLst>
              <a:ext uri="{FF2B5EF4-FFF2-40B4-BE49-F238E27FC236}">
                <a16:creationId xmlns:a16="http://schemas.microsoft.com/office/drawing/2014/main" id="{25BC8DBC-8704-4058-8B6B-B92EEBA1689B}"/>
              </a:ext>
            </a:extLst>
          </p:cNvPr>
          <p:cNvSpPr>
            <a:spLocks noGrp="1" noChangeArrowheads="1"/>
          </p:cNvSpPr>
          <p:nvPr>
            <p:ph type="sldNum" sz="quarter" idx="11"/>
          </p:nvPr>
        </p:nvSpPr>
        <p:spPr>
          <a:ln/>
        </p:spPr>
        <p:txBody>
          <a:bodyPr/>
          <a:lstStyle>
            <a:lvl1pPr>
              <a:defRPr/>
            </a:lvl1pPr>
          </a:lstStyle>
          <a:p>
            <a:pPr>
              <a:defRPr/>
            </a:pPr>
            <a:fld id="{BBDC6F1B-3459-4352-9AD2-C02299CF28B5}" type="slidenum">
              <a:rPr lang="en-US" altLang="en-US"/>
              <a:pPr>
                <a:defRPr/>
              </a:pPr>
              <a:t>‹#›</a:t>
            </a:fld>
            <a:endParaRPr lang="en-US" altLang="en-US"/>
          </a:p>
        </p:txBody>
      </p:sp>
    </p:spTree>
    <p:extLst>
      <p:ext uri="{BB962C8B-B14F-4D97-AF65-F5344CB8AC3E}">
        <p14:creationId xmlns:p14="http://schemas.microsoft.com/office/powerpoint/2010/main" val="37396353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28F22-9BB1-40BA-AC72-93CEEECA09F2}"/>
              </a:ext>
            </a:extLst>
          </p:cNvPr>
          <p:cNvSpPr>
            <a:spLocks noGrp="1"/>
          </p:cNvSpPr>
          <p:nvPr>
            <p:ph type="dt" sz="half" idx="10"/>
          </p:nvPr>
        </p:nvSpPr>
        <p:spPr/>
        <p:txBody>
          <a:bodyPr/>
          <a:lstStyle>
            <a:lvl1pPr>
              <a:defRPr/>
            </a:lvl1pPr>
          </a:lstStyle>
          <a:p>
            <a:pPr>
              <a:defRPr/>
            </a:pPr>
            <a:fld id="{D440376E-321C-4DA2-A9A3-42117A798682}" type="datetime1">
              <a:rPr lang="en-US"/>
              <a:pPr>
                <a:defRPr/>
              </a:pPr>
              <a:t>9/4/20</a:t>
            </a:fld>
            <a:endParaRPr lang="en-US"/>
          </a:p>
        </p:txBody>
      </p:sp>
      <p:sp>
        <p:nvSpPr>
          <p:cNvPr id="5" name="Slide Number Placeholder 4">
            <a:extLst>
              <a:ext uri="{FF2B5EF4-FFF2-40B4-BE49-F238E27FC236}">
                <a16:creationId xmlns:a16="http://schemas.microsoft.com/office/drawing/2014/main" id="{DE196966-29B4-4BE1-8E6A-4D0F186E43E0}"/>
              </a:ext>
            </a:extLst>
          </p:cNvPr>
          <p:cNvSpPr>
            <a:spLocks noGrp="1"/>
          </p:cNvSpPr>
          <p:nvPr>
            <p:ph type="sldNum" sz="quarter" idx="11"/>
          </p:nvPr>
        </p:nvSpPr>
        <p:spPr/>
        <p:txBody>
          <a:bodyPr/>
          <a:lstStyle>
            <a:lvl1pPr>
              <a:defRPr/>
            </a:lvl1pPr>
          </a:lstStyle>
          <a:p>
            <a:pPr>
              <a:defRPr/>
            </a:pPr>
            <a:fld id="{07039C33-6A58-4664-A826-EA5253411CDB}" type="slidenum">
              <a:rPr lang="en-US" altLang="en-US"/>
              <a:pPr>
                <a:defRPr/>
              </a:pPr>
              <a:t>‹#›</a:t>
            </a:fld>
            <a:endParaRPr lang="en-US" altLang="en-US"/>
          </a:p>
        </p:txBody>
      </p:sp>
    </p:spTree>
    <p:extLst>
      <p:ext uri="{BB962C8B-B14F-4D97-AF65-F5344CB8AC3E}">
        <p14:creationId xmlns:p14="http://schemas.microsoft.com/office/powerpoint/2010/main" val="2310549943"/>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35FBE912-1C66-4116-8B92-6284EDAF644B}"/>
              </a:ext>
            </a:extLst>
          </p:cNvPr>
          <p:cNvSpPr>
            <a:spLocks noGrp="1" noChangeArrowheads="1"/>
          </p:cNvSpPr>
          <p:nvPr>
            <p:ph type="dt" sz="half" idx="10"/>
          </p:nvPr>
        </p:nvSpPr>
        <p:spPr>
          <a:ln/>
        </p:spPr>
        <p:txBody>
          <a:bodyPr/>
          <a:lstStyle>
            <a:lvl1pPr>
              <a:defRPr/>
            </a:lvl1pPr>
          </a:lstStyle>
          <a:p>
            <a:pPr>
              <a:defRPr/>
            </a:pPr>
            <a:fld id="{4F257B79-056F-42BD-92D1-23B44E94F5BA}" type="datetime1">
              <a:rPr lang="en-US"/>
              <a:pPr>
                <a:defRPr/>
              </a:pPr>
              <a:t>9/4/20</a:t>
            </a:fld>
            <a:endParaRPr lang="en-US"/>
          </a:p>
        </p:txBody>
      </p:sp>
      <p:sp>
        <p:nvSpPr>
          <p:cNvPr id="5" name="Rectangle 34">
            <a:extLst>
              <a:ext uri="{FF2B5EF4-FFF2-40B4-BE49-F238E27FC236}">
                <a16:creationId xmlns:a16="http://schemas.microsoft.com/office/drawing/2014/main" id="{036BA0F9-FB31-4FC1-834D-89433ED27409}"/>
              </a:ext>
            </a:extLst>
          </p:cNvPr>
          <p:cNvSpPr>
            <a:spLocks noGrp="1" noChangeArrowheads="1"/>
          </p:cNvSpPr>
          <p:nvPr>
            <p:ph type="sldNum" sz="quarter" idx="11"/>
          </p:nvPr>
        </p:nvSpPr>
        <p:spPr>
          <a:ln/>
        </p:spPr>
        <p:txBody>
          <a:bodyPr/>
          <a:lstStyle>
            <a:lvl1pPr>
              <a:defRPr/>
            </a:lvl1pPr>
          </a:lstStyle>
          <a:p>
            <a:pPr>
              <a:defRPr/>
            </a:pPr>
            <a:fld id="{D0AF1B7A-C192-4EF9-8022-298D7CC3B0B9}" type="slidenum">
              <a:rPr lang="en-US" altLang="en-US"/>
              <a:pPr>
                <a:defRPr/>
              </a:pPr>
              <a:t>‹#›</a:t>
            </a:fld>
            <a:endParaRPr lang="en-US" altLang="en-US"/>
          </a:p>
        </p:txBody>
      </p:sp>
    </p:spTree>
    <p:extLst>
      <p:ext uri="{BB962C8B-B14F-4D97-AF65-F5344CB8AC3E}">
        <p14:creationId xmlns:p14="http://schemas.microsoft.com/office/powerpoint/2010/main" val="28610783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64FABD77-81A7-452E-B44D-82D7F87B0B50}"/>
              </a:ext>
            </a:extLst>
          </p:cNvPr>
          <p:cNvSpPr>
            <a:spLocks noGrp="1" noChangeArrowheads="1"/>
          </p:cNvSpPr>
          <p:nvPr>
            <p:ph type="dt" sz="half" idx="10"/>
          </p:nvPr>
        </p:nvSpPr>
        <p:spPr>
          <a:ln/>
        </p:spPr>
        <p:txBody>
          <a:bodyPr/>
          <a:lstStyle>
            <a:lvl1pPr>
              <a:defRPr/>
            </a:lvl1pPr>
          </a:lstStyle>
          <a:p>
            <a:pPr>
              <a:defRPr/>
            </a:pPr>
            <a:fld id="{A4ACDC4B-2811-4802-9265-4FA71D442C7E}" type="datetime1">
              <a:rPr lang="en-US"/>
              <a:pPr>
                <a:defRPr/>
              </a:pPr>
              <a:t>9/4/20</a:t>
            </a:fld>
            <a:endParaRPr lang="en-US"/>
          </a:p>
        </p:txBody>
      </p:sp>
      <p:sp>
        <p:nvSpPr>
          <p:cNvPr id="6" name="Rectangle 34">
            <a:extLst>
              <a:ext uri="{FF2B5EF4-FFF2-40B4-BE49-F238E27FC236}">
                <a16:creationId xmlns:a16="http://schemas.microsoft.com/office/drawing/2014/main" id="{035F040C-1AFA-46C3-8A83-5D21E8E63305}"/>
              </a:ext>
            </a:extLst>
          </p:cNvPr>
          <p:cNvSpPr>
            <a:spLocks noGrp="1" noChangeArrowheads="1"/>
          </p:cNvSpPr>
          <p:nvPr>
            <p:ph type="sldNum" sz="quarter" idx="11"/>
          </p:nvPr>
        </p:nvSpPr>
        <p:spPr>
          <a:ln/>
        </p:spPr>
        <p:txBody>
          <a:bodyPr/>
          <a:lstStyle>
            <a:lvl1pPr>
              <a:defRPr/>
            </a:lvl1pPr>
          </a:lstStyle>
          <a:p>
            <a:pPr>
              <a:defRPr/>
            </a:pPr>
            <a:fld id="{55DDB2E3-0D0E-4DDD-8C5A-42AFF36F79DE}" type="slidenum">
              <a:rPr lang="en-US" altLang="en-US"/>
              <a:pPr>
                <a:defRPr/>
              </a:pPr>
              <a:t>‹#›</a:t>
            </a:fld>
            <a:endParaRPr lang="en-US" altLang="en-US"/>
          </a:p>
        </p:txBody>
      </p:sp>
    </p:spTree>
    <p:extLst>
      <p:ext uri="{BB962C8B-B14F-4D97-AF65-F5344CB8AC3E}">
        <p14:creationId xmlns:p14="http://schemas.microsoft.com/office/powerpoint/2010/main" val="4603944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393659B1-2857-40FB-BE7F-5026789F6FE0}"/>
              </a:ext>
            </a:extLst>
          </p:cNvPr>
          <p:cNvSpPr>
            <a:spLocks noGrp="1" noChangeArrowheads="1"/>
          </p:cNvSpPr>
          <p:nvPr>
            <p:ph type="dt" sz="half" idx="10"/>
          </p:nvPr>
        </p:nvSpPr>
        <p:spPr>
          <a:ln/>
        </p:spPr>
        <p:txBody>
          <a:bodyPr/>
          <a:lstStyle>
            <a:lvl1pPr>
              <a:defRPr/>
            </a:lvl1pPr>
          </a:lstStyle>
          <a:p>
            <a:pPr>
              <a:defRPr/>
            </a:pPr>
            <a:fld id="{EA0BB637-8D6F-4E3D-AFFB-516428302CEF}" type="datetime1">
              <a:rPr lang="en-US"/>
              <a:pPr>
                <a:defRPr/>
              </a:pPr>
              <a:t>9/4/20</a:t>
            </a:fld>
            <a:endParaRPr lang="en-US"/>
          </a:p>
        </p:txBody>
      </p:sp>
      <p:sp>
        <p:nvSpPr>
          <p:cNvPr id="8" name="Rectangle 34">
            <a:extLst>
              <a:ext uri="{FF2B5EF4-FFF2-40B4-BE49-F238E27FC236}">
                <a16:creationId xmlns:a16="http://schemas.microsoft.com/office/drawing/2014/main" id="{A3613171-8E4E-459B-807A-E953BC4E5D76}"/>
              </a:ext>
            </a:extLst>
          </p:cNvPr>
          <p:cNvSpPr>
            <a:spLocks noGrp="1" noChangeArrowheads="1"/>
          </p:cNvSpPr>
          <p:nvPr>
            <p:ph type="sldNum" sz="quarter" idx="11"/>
          </p:nvPr>
        </p:nvSpPr>
        <p:spPr>
          <a:ln/>
        </p:spPr>
        <p:txBody>
          <a:bodyPr/>
          <a:lstStyle>
            <a:lvl1pPr>
              <a:defRPr/>
            </a:lvl1pPr>
          </a:lstStyle>
          <a:p>
            <a:pPr>
              <a:defRPr/>
            </a:pPr>
            <a:fld id="{CF357AD3-9386-4230-A8B4-0D9B07016FFB}" type="slidenum">
              <a:rPr lang="en-US" altLang="en-US"/>
              <a:pPr>
                <a:defRPr/>
              </a:pPr>
              <a:t>‹#›</a:t>
            </a:fld>
            <a:endParaRPr lang="en-US" altLang="en-US"/>
          </a:p>
        </p:txBody>
      </p:sp>
    </p:spTree>
    <p:extLst>
      <p:ext uri="{BB962C8B-B14F-4D97-AF65-F5344CB8AC3E}">
        <p14:creationId xmlns:p14="http://schemas.microsoft.com/office/powerpoint/2010/main" val="33328297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9D9D768D-D661-4F41-B70B-D1F97BFC77A0}"/>
              </a:ext>
            </a:extLst>
          </p:cNvPr>
          <p:cNvSpPr>
            <a:spLocks noGrp="1" noChangeArrowheads="1"/>
          </p:cNvSpPr>
          <p:nvPr>
            <p:ph type="dt" sz="half" idx="10"/>
          </p:nvPr>
        </p:nvSpPr>
        <p:spPr>
          <a:ln/>
        </p:spPr>
        <p:txBody>
          <a:bodyPr/>
          <a:lstStyle>
            <a:lvl1pPr>
              <a:defRPr/>
            </a:lvl1pPr>
          </a:lstStyle>
          <a:p>
            <a:pPr>
              <a:defRPr/>
            </a:pPr>
            <a:fld id="{5E777A3F-E38B-400C-BF2A-264944E6F7CF}" type="datetime1">
              <a:rPr lang="en-US"/>
              <a:pPr>
                <a:defRPr/>
              </a:pPr>
              <a:t>9/4/20</a:t>
            </a:fld>
            <a:endParaRPr lang="en-US"/>
          </a:p>
        </p:txBody>
      </p:sp>
      <p:sp>
        <p:nvSpPr>
          <p:cNvPr id="4" name="Rectangle 34">
            <a:extLst>
              <a:ext uri="{FF2B5EF4-FFF2-40B4-BE49-F238E27FC236}">
                <a16:creationId xmlns:a16="http://schemas.microsoft.com/office/drawing/2014/main" id="{314D62DB-4270-42C6-B9EF-CA559899E2F3}"/>
              </a:ext>
            </a:extLst>
          </p:cNvPr>
          <p:cNvSpPr>
            <a:spLocks noGrp="1" noChangeArrowheads="1"/>
          </p:cNvSpPr>
          <p:nvPr>
            <p:ph type="sldNum" sz="quarter" idx="11"/>
          </p:nvPr>
        </p:nvSpPr>
        <p:spPr>
          <a:ln/>
        </p:spPr>
        <p:txBody>
          <a:bodyPr/>
          <a:lstStyle>
            <a:lvl1pPr>
              <a:defRPr/>
            </a:lvl1pPr>
          </a:lstStyle>
          <a:p>
            <a:pPr>
              <a:defRPr/>
            </a:pPr>
            <a:fld id="{ED237E16-E3C7-4F3A-ADCA-7BC85E6B3425}" type="slidenum">
              <a:rPr lang="en-US" altLang="en-US"/>
              <a:pPr>
                <a:defRPr/>
              </a:pPr>
              <a:t>‹#›</a:t>
            </a:fld>
            <a:endParaRPr lang="en-US" altLang="en-US"/>
          </a:p>
        </p:txBody>
      </p:sp>
    </p:spTree>
    <p:extLst>
      <p:ext uri="{BB962C8B-B14F-4D97-AF65-F5344CB8AC3E}">
        <p14:creationId xmlns:p14="http://schemas.microsoft.com/office/powerpoint/2010/main" val="11973638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652F8664-4D71-45F7-A908-B265AAD41D5E}"/>
              </a:ext>
            </a:extLst>
          </p:cNvPr>
          <p:cNvSpPr>
            <a:spLocks noGrp="1" noChangeArrowheads="1"/>
          </p:cNvSpPr>
          <p:nvPr>
            <p:ph type="dt" sz="half" idx="10"/>
          </p:nvPr>
        </p:nvSpPr>
        <p:spPr>
          <a:ln/>
        </p:spPr>
        <p:txBody>
          <a:bodyPr/>
          <a:lstStyle>
            <a:lvl1pPr>
              <a:defRPr/>
            </a:lvl1pPr>
          </a:lstStyle>
          <a:p>
            <a:pPr>
              <a:defRPr/>
            </a:pPr>
            <a:fld id="{54B86925-819E-43B2-856D-504FD6A63BF7}" type="datetime1">
              <a:rPr lang="en-US"/>
              <a:pPr>
                <a:defRPr/>
              </a:pPr>
              <a:t>9/4/20</a:t>
            </a:fld>
            <a:endParaRPr lang="en-US"/>
          </a:p>
        </p:txBody>
      </p:sp>
      <p:sp>
        <p:nvSpPr>
          <p:cNvPr id="3" name="Rectangle 34">
            <a:extLst>
              <a:ext uri="{FF2B5EF4-FFF2-40B4-BE49-F238E27FC236}">
                <a16:creationId xmlns:a16="http://schemas.microsoft.com/office/drawing/2014/main" id="{3C6C94D6-3A9C-454C-9902-C02AF14112B4}"/>
              </a:ext>
            </a:extLst>
          </p:cNvPr>
          <p:cNvSpPr>
            <a:spLocks noGrp="1" noChangeArrowheads="1"/>
          </p:cNvSpPr>
          <p:nvPr>
            <p:ph type="sldNum" sz="quarter" idx="11"/>
          </p:nvPr>
        </p:nvSpPr>
        <p:spPr>
          <a:ln/>
        </p:spPr>
        <p:txBody>
          <a:bodyPr/>
          <a:lstStyle>
            <a:lvl1pPr>
              <a:defRPr/>
            </a:lvl1pPr>
          </a:lstStyle>
          <a:p>
            <a:pPr>
              <a:defRPr/>
            </a:pPr>
            <a:fld id="{6E5E0A04-5614-4DD0-8B4F-CCA161C36058}" type="slidenum">
              <a:rPr lang="en-US" altLang="en-US"/>
              <a:pPr>
                <a:defRPr/>
              </a:pPr>
              <a:t>‹#›</a:t>
            </a:fld>
            <a:endParaRPr lang="en-US" altLang="en-US"/>
          </a:p>
        </p:txBody>
      </p:sp>
    </p:spTree>
    <p:extLst>
      <p:ext uri="{BB962C8B-B14F-4D97-AF65-F5344CB8AC3E}">
        <p14:creationId xmlns:p14="http://schemas.microsoft.com/office/powerpoint/2010/main" val="25529791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9670F68-B172-4B57-BE4A-F8B1A916986D}"/>
              </a:ext>
            </a:extLst>
          </p:cNvPr>
          <p:cNvSpPr>
            <a:spLocks noGrp="1" noChangeArrowheads="1"/>
          </p:cNvSpPr>
          <p:nvPr>
            <p:ph type="dt" sz="half" idx="10"/>
          </p:nvPr>
        </p:nvSpPr>
        <p:spPr>
          <a:ln/>
        </p:spPr>
        <p:txBody>
          <a:bodyPr/>
          <a:lstStyle>
            <a:lvl1pPr>
              <a:defRPr/>
            </a:lvl1pPr>
          </a:lstStyle>
          <a:p>
            <a:pPr>
              <a:defRPr/>
            </a:pPr>
            <a:fld id="{59709B4D-282F-468C-9E7F-D957B90701C3}" type="datetime1">
              <a:rPr lang="en-US"/>
              <a:pPr>
                <a:defRPr/>
              </a:pPr>
              <a:t>9/4/20</a:t>
            </a:fld>
            <a:endParaRPr lang="en-US"/>
          </a:p>
        </p:txBody>
      </p:sp>
      <p:sp>
        <p:nvSpPr>
          <p:cNvPr id="6" name="Rectangle 34">
            <a:extLst>
              <a:ext uri="{FF2B5EF4-FFF2-40B4-BE49-F238E27FC236}">
                <a16:creationId xmlns:a16="http://schemas.microsoft.com/office/drawing/2014/main" id="{3BD0AEA5-978A-424B-BB18-6648D759279C}"/>
              </a:ext>
            </a:extLst>
          </p:cNvPr>
          <p:cNvSpPr>
            <a:spLocks noGrp="1" noChangeArrowheads="1"/>
          </p:cNvSpPr>
          <p:nvPr>
            <p:ph type="sldNum" sz="quarter" idx="11"/>
          </p:nvPr>
        </p:nvSpPr>
        <p:spPr>
          <a:ln/>
        </p:spPr>
        <p:txBody>
          <a:bodyPr/>
          <a:lstStyle>
            <a:lvl1pPr>
              <a:defRPr/>
            </a:lvl1pPr>
          </a:lstStyle>
          <a:p>
            <a:pPr>
              <a:defRPr/>
            </a:pPr>
            <a:fld id="{3CE913FE-13A0-4B7A-9D80-CED11B6136D7}" type="slidenum">
              <a:rPr lang="en-US" altLang="en-US"/>
              <a:pPr>
                <a:defRPr/>
              </a:pPr>
              <a:t>‹#›</a:t>
            </a:fld>
            <a:endParaRPr lang="en-US" altLang="en-US"/>
          </a:p>
        </p:txBody>
      </p:sp>
    </p:spTree>
    <p:extLst>
      <p:ext uri="{BB962C8B-B14F-4D97-AF65-F5344CB8AC3E}">
        <p14:creationId xmlns:p14="http://schemas.microsoft.com/office/powerpoint/2010/main" val="29657916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016E2D6-F404-46ED-AE74-9DF218AF43D0}"/>
              </a:ext>
            </a:extLst>
          </p:cNvPr>
          <p:cNvSpPr>
            <a:spLocks noGrp="1" noChangeArrowheads="1"/>
          </p:cNvSpPr>
          <p:nvPr>
            <p:ph type="dt" sz="half" idx="10"/>
          </p:nvPr>
        </p:nvSpPr>
        <p:spPr>
          <a:ln/>
        </p:spPr>
        <p:txBody>
          <a:bodyPr/>
          <a:lstStyle>
            <a:lvl1pPr>
              <a:defRPr/>
            </a:lvl1pPr>
          </a:lstStyle>
          <a:p>
            <a:pPr>
              <a:defRPr/>
            </a:pPr>
            <a:fld id="{BD296075-B4CA-4148-9F80-77C3AA6F3A1B}" type="datetime1">
              <a:rPr lang="en-US"/>
              <a:pPr>
                <a:defRPr/>
              </a:pPr>
              <a:t>9/4/20</a:t>
            </a:fld>
            <a:endParaRPr lang="en-US"/>
          </a:p>
        </p:txBody>
      </p:sp>
      <p:sp>
        <p:nvSpPr>
          <p:cNvPr id="6" name="Rectangle 34">
            <a:extLst>
              <a:ext uri="{FF2B5EF4-FFF2-40B4-BE49-F238E27FC236}">
                <a16:creationId xmlns:a16="http://schemas.microsoft.com/office/drawing/2014/main" id="{1358AE74-A4BB-4A41-B0A6-E30A67AAB0C2}"/>
              </a:ext>
            </a:extLst>
          </p:cNvPr>
          <p:cNvSpPr>
            <a:spLocks noGrp="1" noChangeArrowheads="1"/>
          </p:cNvSpPr>
          <p:nvPr>
            <p:ph type="sldNum" sz="quarter" idx="11"/>
          </p:nvPr>
        </p:nvSpPr>
        <p:spPr>
          <a:ln/>
        </p:spPr>
        <p:txBody>
          <a:bodyPr/>
          <a:lstStyle>
            <a:lvl1pPr>
              <a:defRPr/>
            </a:lvl1pPr>
          </a:lstStyle>
          <a:p>
            <a:pPr>
              <a:defRPr/>
            </a:pPr>
            <a:fld id="{C6C2EF45-27F9-4F0C-AA51-854C3B6AA6DB}" type="slidenum">
              <a:rPr lang="en-US" altLang="en-US"/>
              <a:pPr>
                <a:defRPr/>
              </a:pPr>
              <a:t>‹#›</a:t>
            </a:fld>
            <a:endParaRPr lang="en-US" altLang="en-US"/>
          </a:p>
        </p:txBody>
      </p:sp>
    </p:spTree>
    <p:extLst>
      <p:ext uri="{BB962C8B-B14F-4D97-AF65-F5344CB8AC3E}">
        <p14:creationId xmlns:p14="http://schemas.microsoft.com/office/powerpoint/2010/main" val="10192318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E00DC638-3B3E-47C3-9578-C94DCFF304AF}"/>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9DBD60A1-E968-4C1C-8B53-7F9B267ED30F}"/>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E6B39F4F-EFF9-490E-8E47-6A67A007509D}"/>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3C63A500-16F0-4B6F-A735-CC1EBDE5480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8752B939-1E06-40AD-A1F5-45A7A40ED357}"/>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8BCB3A37-7B40-4733-BFEF-3AE0BED4E042}"/>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4FD4E32-3EDE-4F8C-B5EE-F192D90F3C8E}"/>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F39970C4-0B48-40A7-961B-F40912E0337C}"/>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8CECB086-8C3A-4F70-834D-C17D2163EC40}"/>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9A16E30C-5C4B-42A9-9CFD-544E9F629E3E}"/>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B39046B2-26AA-4214-A2B1-615B25AEAE26}"/>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6AC1F9F2-2186-47C1-B1EF-DFB27E1F8A0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88AF5524-52EC-4542-A360-5C2F638E435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41985453-F6E8-440F-886A-2BF1C4A2309D}"/>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D834ED06-1168-4A55-AC5A-687298037159}"/>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FACCBBC2-55C5-4790-A50F-44F8A563DD2B}"/>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6051386-D999-4376-B231-A2D66EDE406D}"/>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1B66ED4D-8467-4F8E-8D52-4E92594056D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99E473D8-3A81-41A2-BEDD-B202E38247DC}"/>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F11C3582-8746-4EA8-B5FB-25E0643B3139}"/>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96086777-A1E4-43B5-86DE-27BD6AD0AA28}"/>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E54DEC23-8162-4559-8A94-F29329A8E59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44B98FC6-89CC-47C6-A1B2-D09076B7DE0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53C515FA-1ECA-4EF5-9C99-7C537E9A4F84}"/>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224351A-5C66-4B5C-8EF5-D03EC656B5D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4C2531B6-537F-42EE-8F79-80FD741EB871}"/>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07C97C70-4F74-4B1A-9D89-241F7AA13E79}"/>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5AB7AB5E-990D-4A88-ABC4-EBF96E2D4113}"/>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71BA99C-A76B-4387-807A-8B1A0949241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BBC66F17-F6A4-41ED-8851-BB47B32E6192}"/>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2E8339B-BCCC-4A6F-8454-B31D1ED7BA33}"/>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fld id="{206B2F8D-5258-448D-9ABA-9356EB48A4D6}" type="datetime1">
              <a:rPr lang="en-US"/>
              <a:pPr>
                <a:defRPr/>
              </a:pPr>
              <a:t>9/4/20</a:t>
            </a:fld>
            <a:endParaRPr lang="en-US"/>
          </a:p>
        </p:txBody>
      </p:sp>
      <p:sp>
        <p:nvSpPr>
          <p:cNvPr id="1058" name="Rectangle 34">
            <a:extLst>
              <a:ext uri="{FF2B5EF4-FFF2-40B4-BE49-F238E27FC236}">
                <a16:creationId xmlns:a16="http://schemas.microsoft.com/office/drawing/2014/main" id="{3E3E3AE0-67B7-4B5D-84A9-74D9EA20F483}"/>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51850167-F2C1-4721-B942-85B45A8663F4}" type="slidenum">
              <a:rPr lang="en-US" altLang="en-US"/>
              <a:pPr>
                <a:defRPr/>
              </a:pPr>
              <a:t>‹#›</a:t>
            </a:fld>
            <a:endParaRPr lang="en-US" altLang="en-US"/>
          </a:p>
        </p:txBody>
      </p:sp>
      <p:sp>
        <p:nvSpPr>
          <p:cNvPr id="1031" name="Rectangle 35">
            <a:extLst>
              <a:ext uri="{FF2B5EF4-FFF2-40B4-BE49-F238E27FC236}">
                <a16:creationId xmlns:a16="http://schemas.microsoft.com/office/drawing/2014/main" id="{E9128F9B-87AD-4335-A1C8-E1A631C48199}"/>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4113" r:id="rId1"/>
    <p:sldLayoutId id="2147484114"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java.com/en/javahistory/index.j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iveexample.pearsoncmg.com/etc/JavaCharacteristics.pdf" TargetMode="External"/><Relationship Id="rId2" Type="http://schemas.openxmlformats.org/officeDocument/2006/relationships/hyperlink" Target="http://www.cs.armstrong.edu/liang/JavaCharacteristics.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iveexample.pearsoncmg.com/html/Welcom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iveexample.pearsoncmg.com/html/WelcomeWithThreeMessage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liveexample.pearsoncmg.com/html/ComputeExpression.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liveexample.pearsoncmg.com/html/ShowSyntaxErrors.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liveexample.pearsoncmg.com/html/ShowRuntimeError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liveexample.pearsoncmg.com/html/ShowLogicErrors.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liveexample.pearsoncmg.com/html/ComputeAverage.html" TargetMode="External"/><Relationship Id="rId2" Type="http://schemas.openxmlformats.org/officeDocument/2006/relationships/hyperlink" Target="https://liveexample.pearsoncmg.com/html/ComputeAreaWithConsoleInput.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C93F-53F9-5A47-A1F7-7EEF6978E453}"/>
              </a:ext>
            </a:extLst>
          </p:cNvPr>
          <p:cNvSpPr>
            <a:spLocks noGrp="1"/>
          </p:cNvSpPr>
          <p:nvPr>
            <p:ph type="title"/>
          </p:nvPr>
        </p:nvSpPr>
        <p:spPr/>
        <p:txBody>
          <a:bodyPr/>
          <a:lstStyle/>
          <a:p>
            <a:r>
              <a:rPr lang="en-US" dirty="0"/>
              <a:t>Introduction to Java</a:t>
            </a:r>
            <a:br>
              <a:rPr lang="en-US" dirty="0"/>
            </a:br>
            <a:r>
              <a:rPr lang="en-US" dirty="0"/>
              <a:t>NYU Tandon CS9053</a:t>
            </a:r>
          </a:p>
        </p:txBody>
      </p:sp>
      <p:sp>
        <p:nvSpPr>
          <p:cNvPr id="3" name="Content Placeholder 2">
            <a:extLst>
              <a:ext uri="{FF2B5EF4-FFF2-40B4-BE49-F238E27FC236}">
                <a16:creationId xmlns:a16="http://schemas.microsoft.com/office/drawing/2014/main" id="{BB8FF865-9DF3-C540-8618-EB66A772C054}"/>
              </a:ext>
            </a:extLst>
          </p:cNvPr>
          <p:cNvSpPr>
            <a:spLocks noGrp="1"/>
          </p:cNvSpPr>
          <p:nvPr>
            <p:ph idx="1"/>
          </p:nvPr>
        </p:nvSpPr>
        <p:spPr/>
        <p:txBody>
          <a:bodyPr/>
          <a:lstStyle/>
          <a:p>
            <a:r>
              <a:rPr lang="en-US" dirty="0"/>
              <a:t>Dr. Constantine (Dean) Christakos</a:t>
            </a:r>
          </a:p>
          <a:p>
            <a:pPr lvl="1"/>
            <a:r>
              <a:rPr lang="en-US" dirty="0"/>
              <a:t>Email: </a:t>
            </a:r>
            <a:r>
              <a:rPr lang="en-US" dirty="0" err="1"/>
              <a:t>dean@christakos.com</a:t>
            </a:r>
            <a:endParaRPr lang="en-US" dirty="0"/>
          </a:p>
          <a:p>
            <a:r>
              <a:rPr lang="en-US" dirty="0"/>
              <a:t>TAs:</a:t>
            </a:r>
          </a:p>
          <a:p>
            <a:pPr lvl="1"/>
            <a:r>
              <a:rPr lang="en-US" dirty="0"/>
              <a:t>Akshat </a:t>
            </a:r>
            <a:r>
              <a:rPr lang="en-US" dirty="0" err="1"/>
              <a:t>Khare</a:t>
            </a:r>
            <a:endParaRPr lang="en-US" dirty="0"/>
          </a:p>
          <a:p>
            <a:pPr lvl="1"/>
            <a:r>
              <a:rPr lang="en-US" dirty="0"/>
              <a:t>Yi Kou</a:t>
            </a:r>
          </a:p>
          <a:p>
            <a:pPr lvl="1"/>
            <a:r>
              <a:rPr lang="en-US" dirty="0" err="1"/>
              <a:t>Junru</a:t>
            </a:r>
            <a:r>
              <a:rPr lang="en-US" dirty="0"/>
              <a:t> Zhu</a:t>
            </a:r>
          </a:p>
        </p:txBody>
      </p:sp>
      <p:sp>
        <p:nvSpPr>
          <p:cNvPr id="4" name="Slide Number Placeholder 3">
            <a:extLst>
              <a:ext uri="{FF2B5EF4-FFF2-40B4-BE49-F238E27FC236}">
                <a16:creationId xmlns:a16="http://schemas.microsoft.com/office/drawing/2014/main" id="{30446F59-835C-F04B-BD0A-1AB706431574}"/>
              </a:ext>
            </a:extLst>
          </p:cNvPr>
          <p:cNvSpPr>
            <a:spLocks noGrp="1"/>
          </p:cNvSpPr>
          <p:nvPr>
            <p:ph type="sldNum" sz="quarter" idx="11"/>
          </p:nvPr>
        </p:nvSpPr>
        <p:spPr/>
        <p:txBody>
          <a:bodyPr/>
          <a:lstStyle/>
          <a:p>
            <a:pPr>
              <a:defRPr/>
            </a:pPr>
            <a:fld id="{07039C33-6A58-4664-A826-EA5253411CDB}" type="slidenum">
              <a:rPr lang="en-US" altLang="en-US" smtClean="0"/>
              <a:pPr>
                <a:defRPr/>
              </a:pPr>
              <a:t>1</a:t>
            </a:fld>
            <a:endParaRPr lang="en-US" altLang="en-US"/>
          </a:p>
        </p:txBody>
      </p:sp>
    </p:spTree>
    <p:extLst>
      <p:ext uri="{BB962C8B-B14F-4D97-AF65-F5344CB8AC3E}">
        <p14:creationId xmlns:p14="http://schemas.microsoft.com/office/powerpoint/2010/main" val="427016369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E749CAD-84D9-4BDF-9EEA-AC82F0ACC9A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6E485B-1054-455E-BE3A-E64ABBDBA7BB}" type="slidenum">
              <a:rPr lang="en-US" altLang="en-US" sz="1400" smtClean="0"/>
              <a:pPr>
                <a:spcBef>
                  <a:spcPct val="0"/>
                </a:spcBef>
                <a:buClrTx/>
                <a:buSzTx/>
                <a:buFontTx/>
                <a:buNone/>
              </a:pPr>
              <a:t>10</a:t>
            </a:fld>
            <a:endParaRPr lang="en-US" altLang="en-US" sz="1400"/>
          </a:p>
        </p:txBody>
      </p:sp>
      <p:sp>
        <p:nvSpPr>
          <p:cNvPr id="32771" name="Rectangle 1026">
            <a:extLst>
              <a:ext uri="{FF2B5EF4-FFF2-40B4-BE49-F238E27FC236}">
                <a16:creationId xmlns:a16="http://schemas.microsoft.com/office/drawing/2014/main" id="{60CB384B-E1C2-45A6-A435-153B64D809AB}"/>
              </a:ext>
            </a:extLst>
          </p:cNvPr>
          <p:cNvSpPr>
            <a:spLocks noGrp="1" noChangeArrowheads="1"/>
          </p:cNvSpPr>
          <p:nvPr>
            <p:ph type="title"/>
          </p:nvPr>
        </p:nvSpPr>
        <p:spPr>
          <a:xfrm>
            <a:off x="685800" y="228600"/>
            <a:ext cx="7772400" cy="628650"/>
          </a:xfrm>
        </p:spPr>
        <p:txBody>
          <a:bodyPr/>
          <a:lstStyle/>
          <a:p>
            <a:r>
              <a:rPr lang="en-US" altLang="en-US" sz="3600"/>
              <a:t>Why Java?</a:t>
            </a:r>
            <a:endParaRPr lang="en-US" altLang="en-US"/>
          </a:p>
        </p:txBody>
      </p:sp>
      <p:sp>
        <p:nvSpPr>
          <p:cNvPr id="32772" name="Rectangle 1027">
            <a:extLst>
              <a:ext uri="{FF2B5EF4-FFF2-40B4-BE49-F238E27FC236}">
                <a16:creationId xmlns:a16="http://schemas.microsoft.com/office/drawing/2014/main" id="{E700256D-CD04-45EB-AA68-B96C8C4212E7}"/>
              </a:ext>
            </a:extLst>
          </p:cNvPr>
          <p:cNvSpPr>
            <a:spLocks noChangeArrowheads="1"/>
          </p:cNvSpPr>
          <p:nvPr/>
        </p:nvSpPr>
        <p:spPr bwMode="auto">
          <a:xfrm>
            <a:off x="228600" y="1066800"/>
            <a:ext cx="868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10000"/>
              </a:lnSpc>
              <a:buFont typeface="Monotype Sorts" pitchFamily="2" charset="2"/>
              <a:buNone/>
            </a:pPr>
            <a:r>
              <a:rPr lang="en-US" alt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buFont typeface="Monotype Sorts" pitchFamily="2" charset="2"/>
              <a:buNone/>
            </a:pPr>
            <a:endParaRPr lang="en-US" altLang="en-US" sz="2800"/>
          </a:p>
          <a:p>
            <a:pPr>
              <a:lnSpc>
                <a:spcPct val="110000"/>
              </a:lnSpc>
            </a:pPr>
            <a:r>
              <a:rPr lang="en-US" altLang="en-US" sz="2800"/>
              <a:t>Java is a general purpose programming language. </a:t>
            </a:r>
          </a:p>
          <a:p>
            <a:pPr>
              <a:lnSpc>
                <a:spcPct val="110000"/>
              </a:lnSpc>
            </a:pPr>
            <a:r>
              <a:rPr lang="en-US" altLang="en-US" sz="2800"/>
              <a:t>Java is the Internet programming language.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E9EA8077-C2EA-48F3-8372-475889A33FF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D1FF96-7BF7-4ECB-BECA-B0109D097D57}" type="slidenum">
              <a:rPr lang="en-US" altLang="en-US" sz="1400" smtClean="0"/>
              <a:pPr>
                <a:spcBef>
                  <a:spcPct val="0"/>
                </a:spcBef>
                <a:buClrTx/>
                <a:buSzTx/>
                <a:buFontTx/>
                <a:buNone/>
              </a:pPr>
              <a:t>11</a:t>
            </a:fld>
            <a:endParaRPr lang="en-US" altLang="en-US" sz="1400"/>
          </a:p>
        </p:txBody>
      </p:sp>
      <p:sp>
        <p:nvSpPr>
          <p:cNvPr id="34819" name="Rectangle 2">
            <a:extLst>
              <a:ext uri="{FF2B5EF4-FFF2-40B4-BE49-F238E27FC236}">
                <a16:creationId xmlns:a16="http://schemas.microsoft.com/office/drawing/2014/main" id="{175FE697-176B-4658-A7CC-8828CDED85DE}"/>
              </a:ext>
            </a:extLst>
          </p:cNvPr>
          <p:cNvSpPr>
            <a:spLocks noGrp="1" noChangeArrowheads="1"/>
          </p:cNvSpPr>
          <p:nvPr>
            <p:ph type="title"/>
          </p:nvPr>
        </p:nvSpPr>
        <p:spPr>
          <a:xfrm>
            <a:off x="609600" y="228600"/>
            <a:ext cx="7772400" cy="762000"/>
          </a:xfrm>
          <a:noFill/>
        </p:spPr>
        <p:txBody>
          <a:bodyPr/>
          <a:lstStyle/>
          <a:p>
            <a:r>
              <a:rPr lang="en-US" altLang="en-US" sz="4000"/>
              <a:t>Java, Web, and Beyond</a:t>
            </a:r>
            <a:endParaRPr lang="en-US" altLang="en-US"/>
          </a:p>
        </p:txBody>
      </p:sp>
      <p:sp>
        <p:nvSpPr>
          <p:cNvPr id="34820" name="Rectangle 3">
            <a:extLst>
              <a:ext uri="{FF2B5EF4-FFF2-40B4-BE49-F238E27FC236}">
                <a16:creationId xmlns:a16="http://schemas.microsoft.com/office/drawing/2014/main" id="{19DEE355-04EA-4FB0-A4DC-C6948197A171}"/>
              </a:ext>
            </a:extLst>
          </p:cNvPr>
          <p:cNvSpPr>
            <a:spLocks noGrp="1" noChangeArrowheads="1"/>
          </p:cNvSpPr>
          <p:nvPr>
            <p:ph type="body" idx="1"/>
          </p:nvPr>
        </p:nvSpPr>
        <p:spPr>
          <a:xfrm>
            <a:off x="304800" y="1143000"/>
            <a:ext cx="8458200" cy="5181600"/>
          </a:xfrm>
          <a:noFill/>
        </p:spPr>
        <p:txBody>
          <a:bodyPr/>
          <a:lstStyle/>
          <a:p>
            <a:r>
              <a:rPr lang="en-US" altLang="en-US" sz="3400"/>
              <a:t>Java can be used to develop standalone applications.</a:t>
            </a:r>
          </a:p>
          <a:p>
            <a:r>
              <a:rPr lang="en-US" altLang="en-US" sz="3400"/>
              <a:t>Java can be used to develop applications running from a browser.</a:t>
            </a:r>
          </a:p>
          <a:p>
            <a:r>
              <a:rPr lang="en-US" altLang="en-US" sz="3400"/>
              <a:t>Java can also be used to develop applications for hand-held devices.</a:t>
            </a:r>
          </a:p>
          <a:p>
            <a:r>
              <a:rPr lang="en-US" altLang="en-US" sz="3400"/>
              <a:t>Java can be used to develop applications for Web servers.</a:t>
            </a:r>
          </a:p>
          <a:p>
            <a:endParaRPr lang="en-US" altLang="en-US" sz="3400"/>
          </a:p>
          <a:p>
            <a:endParaRPr lang="en-US" altLang="en-US" sz="34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4D912A4C-2F7B-48D2-8968-8A3973B9AF1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586894-4A5E-4D24-8DDC-8D480FA2909F}" type="slidenum">
              <a:rPr lang="en-US" altLang="en-US" sz="1400" smtClean="0"/>
              <a:pPr>
                <a:spcBef>
                  <a:spcPct val="0"/>
                </a:spcBef>
                <a:buClrTx/>
                <a:buSzTx/>
                <a:buFontTx/>
                <a:buNone/>
              </a:pPr>
              <a:t>12</a:t>
            </a:fld>
            <a:endParaRPr lang="en-US" altLang="en-US" sz="1400"/>
          </a:p>
        </p:txBody>
      </p:sp>
      <p:sp>
        <p:nvSpPr>
          <p:cNvPr id="35843" name="Rectangle 2">
            <a:extLst>
              <a:ext uri="{FF2B5EF4-FFF2-40B4-BE49-F238E27FC236}">
                <a16:creationId xmlns:a16="http://schemas.microsoft.com/office/drawing/2014/main" id="{F1C55A32-3405-4D38-8BA6-C45627CFC565}"/>
              </a:ext>
            </a:extLst>
          </p:cNvPr>
          <p:cNvSpPr>
            <a:spLocks noGrp="1" noChangeArrowheads="1"/>
          </p:cNvSpPr>
          <p:nvPr>
            <p:ph type="title"/>
          </p:nvPr>
        </p:nvSpPr>
        <p:spPr>
          <a:xfrm>
            <a:off x="685800" y="304800"/>
            <a:ext cx="7772400" cy="533400"/>
          </a:xfrm>
        </p:spPr>
        <p:txBody>
          <a:bodyPr/>
          <a:lstStyle/>
          <a:p>
            <a:r>
              <a:rPr lang="en-US" altLang="en-US"/>
              <a:t>Java’s History</a:t>
            </a:r>
          </a:p>
        </p:txBody>
      </p:sp>
      <p:sp>
        <p:nvSpPr>
          <p:cNvPr id="35844" name="Rectangle 3">
            <a:extLst>
              <a:ext uri="{FF2B5EF4-FFF2-40B4-BE49-F238E27FC236}">
                <a16:creationId xmlns:a16="http://schemas.microsoft.com/office/drawing/2014/main" id="{72B600CE-49BC-4281-852A-7B76A06F4968}"/>
              </a:ext>
            </a:extLst>
          </p:cNvPr>
          <p:cNvSpPr>
            <a:spLocks noGrp="1" noChangeArrowheads="1"/>
          </p:cNvSpPr>
          <p:nvPr>
            <p:ph type="body" idx="1"/>
          </p:nvPr>
        </p:nvSpPr>
        <p:spPr>
          <a:xfrm>
            <a:off x="304800" y="990600"/>
            <a:ext cx="8610600" cy="3886200"/>
          </a:xfrm>
        </p:spPr>
        <p:txBody>
          <a:bodyPr/>
          <a:lstStyle/>
          <a:p>
            <a:pPr>
              <a:lnSpc>
                <a:spcPct val="90000"/>
              </a:lnSpc>
            </a:pPr>
            <a:r>
              <a:rPr lang="en-US" altLang="en-US"/>
              <a:t>James Gosling and Sun Microsystems</a:t>
            </a:r>
          </a:p>
          <a:p>
            <a:pPr>
              <a:lnSpc>
                <a:spcPct val="90000"/>
              </a:lnSpc>
              <a:spcBef>
                <a:spcPct val="50000"/>
              </a:spcBef>
            </a:pPr>
            <a:r>
              <a:rPr lang="en-US" altLang="en-US"/>
              <a:t>Oak</a:t>
            </a:r>
          </a:p>
          <a:p>
            <a:pPr>
              <a:lnSpc>
                <a:spcPct val="90000"/>
              </a:lnSpc>
              <a:spcBef>
                <a:spcPct val="50000"/>
              </a:spcBef>
            </a:pPr>
            <a:r>
              <a:rPr lang="en-US" altLang="en-US"/>
              <a:t>Java, May 20, 1995, Sun World</a:t>
            </a:r>
          </a:p>
          <a:p>
            <a:pPr>
              <a:lnSpc>
                <a:spcPct val="90000"/>
              </a:lnSpc>
              <a:spcBef>
                <a:spcPct val="50000"/>
              </a:spcBef>
            </a:pPr>
            <a:r>
              <a:rPr lang="en-US" altLang="en-US"/>
              <a:t>HotJava </a:t>
            </a:r>
          </a:p>
          <a:p>
            <a:pPr lvl="1">
              <a:lnSpc>
                <a:spcPct val="90000"/>
              </a:lnSpc>
            </a:pPr>
            <a:r>
              <a:rPr lang="en-US" altLang="en-US"/>
              <a:t>The first Java-enabled Web browser</a:t>
            </a:r>
          </a:p>
          <a:p>
            <a:pPr>
              <a:lnSpc>
                <a:spcPct val="90000"/>
              </a:lnSpc>
              <a:spcBef>
                <a:spcPct val="50000"/>
              </a:spcBef>
            </a:pPr>
            <a:r>
              <a:rPr lang="en-US" altLang="en-US"/>
              <a:t>Early History Website:</a:t>
            </a:r>
          </a:p>
        </p:txBody>
      </p:sp>
      <p:sp>
        <p:nvSpPr>
          <p:cNvPr id="35845" name="Rounded Rectangle 1">
            <a:hlinkClick r:id="rId2"/>
            <a:extLst>
              <a:ext uri="{FF2B5EF4-FFF2-40B4-BE49-F238E27FC236}">
                <a16:creationId xmlns:a16="http://schemas.microsoft.com/office/drawing/2014/main" id="{012E38AB-F942-4441-9F13-11C6BA6B12FA}"/>
              </a:ext>
            </a:extLst>
          </p:cNvPr>
          <p:cNvSpPr>
            <a:spLocks noChangeArrowheads="1"/>
          </p:cNvSpPr>
          <p:nvPr/>
        </p:nvSpPr>
        <p:spPr bwMode="auto">
          <a:xfrm>
            <a:off x="533400" y="5053013"/>
            <a:ext cx="7696200" cy="91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u="sng">
                <a:solidFill>
                  <a:srgbClr val="00B050"/>
                </a:solidFill>
              </a:rPr>
              <a:t>http://www.java.com/en/javahistory/index.jsp</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74E3A232-0043-4482-BB4A-17C5808F905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D7C360-9E35-4BC5-BCA8-C0834B4AD0B6}" type="slidenum">
              <a:rPr lang="en-US" altLang="en-US" sz="1400" smtClean="0"/>
              <a:pPr>
                <a:spcBef>
                  <a:spcPct val="0"/>
                </a:spcBef>
                <a:buClrTx/>
                <a:buSzTx/>
                <a:buFontTx/>
                <a:buNone/>
              </a:pPr>
              <a:t>13</a:t>
            </a:fld>
            <a:endParaRPr lang="en-US" altLang="en-US" sz="1400"/>
          </a:p>
        </p:txBody>
      </p:sp>
      <p:sp>
        <p:nvSpPr>
          <p:cNvPr id="36867" name="Rectangle 2">
            <a:extLst>
              <a:ext uri="{FF2B5EF4-FFF2-40B4-BE49-F238E27FC236}">
                <a16:creationId xmlns:a16="http://schemas.microsoft.com/office/drawing/2014/main" id="{814DA899-4E01-495F-8304-AEF1813B7BF7}"/>
              </a:ext>
            </a:extLst>
          </p:cNvPr>
          <p:cNvSpPr>
            <a:spLocks noGrp="1" noChangeArrowheads="1"/>
          </p:cNvSpPr>
          <p:nvPr>
            <p:ph type="title"/>
          </p:nvPr>
        </p:nvSpPr>
        <p:spPr>
          <a:xfrm>
            <a:off x="685800" y="228600"/>
            <a:ext cx="7772400" cy="533400"/>
          </a:xfrm>
        </p:spPr>
        <p:txBody>
          <a:bodyPr/>
          <a:lstStyle/>
          <a:p>
            <a:r>
              <a:rPr lang="en-US" altLang="en-US"/>
              <a:t>Characteristics of Java</a:t>
            </a:r>
          </a:p>
        </p:txBody>
      </p:sp>
      <p:sp>
        <p:nvSpPr>
          <p:cNvPr id="36868" name="Rectangle 3">
            <a:extLst>
              <a:ext uri="{FF2B5EF4-FFF2-40B4-BE49-F238E27FC236}">
                <a16:creationId xmlns:a16="http://schemas.microsoft.com/office/drawing/2014/main" id="{914E19A5-48B7-4973-84BB-3201D8BCD981}"/>
              </a:ext>
            </a:extLst>
          </p:cNvPr>
          <p:cNvSpPr>
            <a:spLocks noGrp="1" noChangeArrowheads="1"/>
          </p:cNvSpPr>
          <p:nvPr>
            <p:ph type="body" idx="1"/>
          </p:nvPr>
        </p:nvSpPr>
        <p:spPr>
          <a:xfrm>
            <a:off x="304800" y="838200"/>
            <a:ext cx="8610600" cy="5257800"/>
          </a:xfrm>
        </p:spPr>
        <p:txBody>
          <a:bodyPr/>
          <a:lstStyle/>
          <a:p>
            <a:pPr>
              <a:lnSpc>
                <a:spcPct val="90000"/>
              </a:lnSpc>
            </a:pPr>
            <a:r>
              <a:rPr lang="en-US" altLang="en-US" sz="2800" dirty="0">
                <a:cs typeface="Times New Roman" panose="02020603050405020304" pitchFamily="18" charset="0"/>
              </a:rPr>
              <a:t>Java Is Simple</a:t>
            </a:r>
            <a:r>
              <a:rPr lang="en-US" altLang="en-US" sz="2800" dirty="0"/>
              <a:t> </a:t>
            </a:r>
          </a:p>
          <a:p>
            <a:pPr>
              <a:lnSpc>
                <a:spcPct val="90000"/>
              </a:lnSpc>
            </a:pPr>
            <a:r>
              <a:rPr lang="en-US" altLang="en-US" sz="2800" dirty="0">
                <a:cs typeface="Times New Roman" panose="02020603050405020304" pitchFamily="18" charset="0"/>
              </a:rPr>
              <a:t>Java Is Object-Oriented</a:t>
            </a:r>
            <a:r>
              <a:rPr lang="en-US" altLang="en-US" sz="2800" dirty="0"/>
              <a:t> </a:t>
            </a:r>
          </a:p>
          <a:p>
            <a:pPr>
              <a:lnSpc>
                <a:spcPct val="90000"/>
              </a:lnSpc>
            </a:pPr>
            <a:r>
              <a:rPr lang="en-US" altLang="en-US" sz="2800" dirty="0">
                <a:cs typeface="Times New Roman" panose="02020603050405020304" pitchFamily="18" charset="0"/>
              </a:rPr>
              <a:t>Java Is Distributed</a:t>
            </a:r>
            <a:r>
              <a:rPr lang="en-US" altLang="en-US" sz="2800" dirty="0"/>
              <a:t> </a:t>
            </a:r>
          </a:p>
          <a:p>
            <a:pPr>
              <a:lnSpc>
                <a:spcPct val="90000"/>
              </a:lnSpc>
            </a:pPr>
            <a:r>
              <a:rPr lang="en-US" altLang="en-US" sz="2800" dirty="0">
                <a:cs typeface="Times New Roman" panose="02020603050405020304" pitchFamily="18" charset="0"/>
              </a:rPr>
              <a:t>Java Is Interpreted</a:t>
            </a:r>
            <a:r>
              <a:rPr lang="en-US" altLang="en-US" sz="2800" dirty="0"/>
              <a:t> </a:t>
            </a:r>
          </a:p>
          <a:p>
            <a:pPr>
              <a:lnSpc>
                <a:spcPct val="90000"/>
              </a:lnSpc>
            </a:pPr>
            <a:r>
              <a:rPr lang="en-US" altLang="en-US" sz="2800" dirty="0">
                <a:cs typeface="Times New Roman" panose="02020603050405020304" pitchFamily="18" charset="0"/>
              </a:rPr>
              <a:t>Java Is Robust</a:t>
            </a:r>
            <a:r>
              <a:rPr lang="en-US" altLang="en-US" sz="2800" dirty="0"/>
              <a:t> </a:t>
            </a:r>
          </a:p>
          <a:p>
            <a:pPr>
              <a:lnSpc>
                <a:spcPct val="90000"/>
              </a:lnSpc>
            </a:pPr>
            <a:r>
              <a:rPr lang="en-US" altLang="en-US" sz="2800" dirty="0">
                <a:cs typeface="Times New Roman" panose="02020603050405020304" pitchFamily="18" charset="0"/>
              </a:rPr>
              <a:t>Java Is Secure</a:t>
            </a:r>
            <a:r>
              <a:rPr lang="en-US" altLang="en-US" sz="2800" dirty="0"/>
              <a:t> </a:t>
            </a:r>
          </a:p>
          <a:p>
            <a:pPr>
              <a:lnSpc>
                <a:spcPct val="90000"/>
              </a:lnSpc>
            </a:pPr>
            <a:r>
              <a:rPr lang="en-US" altLang="en-US" sz="2800" dirty="0">
                <a:cs typeface="Times New Roman" panose="02020603050405020304" pitchFamily="18" charset="0"/>
              </a:rPr>
              <a:t>Java Is Architecture-Neutral</a:t>
            </a:r>
            <a:r>
              <a:rPr lang="en-US" altLang="en-US" sz="2800" dirty="0"/>
              <a:t> </a:t>
            </a:r>
          </a:p>
          <a:p>
            <a:pPr>
              <a:lnSpc>
                <a:spcPct val="90000"/>
              </a:lnSpc>
            </a:pPr>
            <a:r>
              <a:rPr lang="en-US" altLang="en-US" sz="2800" dirty="0">
                <a:cs typeface="Times New Roman" panose="02020603050405020304" pitchFamily="18" charset="0"/>
              </a:rPr>
              <a:t>Java Is Portable</a:t>
            </a:r>
            <a:r>
              <a:rPr lang="en-US" altLang="en-US" sz="2800" dirty="0"/>
              <a:t> </a:t>
            </a:r>
          </a:p>
          <a:p>
            <a:pPr>
              <a:lnSpc>
                <a:spcPct val="90000"/>
              </a:lnSpc>
            </a:pPr>
            <a:r>
              <a:rPr lang="en-US" altLang="en-US" sz="2800" dirty="0">
                <a:cs typeface="Times New Roman" panose="02020603050405020304" pitchFamily="18" charset="0"/>
              </a:rPr>
              <a:t>Java's Performance</a:t>
            </a:r>
            <a:r>
              <a:rPr lang="en-US" altLang="en-US" sz="2800" dirty="0"/>
              <a:t> </a:t>
            </a:r>
          </a:p>
          <a:p>
            <a:pPr>
              <a:lnSpc>
                <a:spcPct val="90000"/>
              </a:lnSpc>
            </a:pPr>
            <a:r>
              <a:rPr lang="en-US" altLang="en-US" sz="2800" dirty="0">
                <a:cs typeface="Times New Roman" panose="02020603050405020304" pitchFamily="18" charset="0"/>
              </a:rPr>
              <a:t>Java Is Multithreaded</a:t>
            </a:r>
            <a:r>
              <a:rPr lang="en-US" altLang="en-US" sz="2800" dirty="0"/>
              <a:t> </a:t>
            </a:r>
          </a:p>
          <a:p>
            <a:pPr>
              <a:lnSpc>
                <a:spcPct val="90000"/>
              </a:lnSpc>
            </a:pPr>
            <a:r>
              <a:rPr lang="en-US" altLang="en-US" sz="2800" dirty="0">
                <a:cs typeface="Times New Roman" panose="02020603050405020304" pitchFamily="18" charset="0"/>
              </a:rPr>
              <a:t>Java Is Dynamic</a:t>
            </a:r>
            <a:r>
              <a:rPr lang="en-US" altLang="en-US" sz="2800" dirty="0"/>
              <a:t> </a:t>
            </a:r>
          </a:p>
        </p:txBody>
      </p:sp>
      <p:sp>
        <p:nvSpPr>
          <p:cNvPr id="36869" name="Rectangle 5">
            <a:extLst>
              <a:ext uri="{FF2B5EF4-FFF2-40B4-BE49-F238E27FC236}">
                <a16:creationId xmlns:a16="http://schemas.microsoft.com/office/drawing/2014/main" id="{F8A33FEB-F2F3-4E57-883A-6D0036A3D6A1}"/>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
        <p:nvSpPr>
          <p:cNvPr id="36870" name="Rounded Rectangle 1">
            <a:hlinkClick r:id="rId2"/>
            <a:extLst>
              <a:ext uri="{FF2B5EF4-FFF2-40B4-BE49-F238E27FC236}">
                <a16:creationId xmlns:a16="http://schemas.microsoft.com/office/drawing/2014/main" id="{00E2D72C-1300-45A2-AC51-4084C183AF38}"/>
              </a:ext>
            </a:extLst>
          </p:cNvPr>
          <p:cNvSpPr>
            <a:spLocks noChangeArrowheads="1"/>
          </p:cNvSpPr>
          <p:nvPr/>
        </p:nvSpPr>
        <p:spPr bwMode="auto">
          <a:xfrm>
            <a:off x="381000" y="5943600"/>
            <a:ext cx="8077200" cy="45561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sz="2400" u="sng" dirty="0">
                <a:solidFill>
                  <a:srgbClr val="FF0000"/>
                </a:solidFill>
                <a:hlinkClick r:id="rId3">
                  <a:extLst>
                    <a:ext uri="{A12FA001-AC4F-418D-AE19-62706E023703}">
                      <ahyp:hlinkClr xmlns:ahyp="http://schemas.microsoft.com/office/drawing/2018/hyperlinkcolor" val="tx"/>
                    </a:ext>
                  </a:extLst>
                </a:hlinkClick>
              </a:rPr>
              <a:t>https://liveexample.pearsoncmg.com/etc/JavaCharacteristics.pdf</a:t>
            </a:r>
            <a:r>
              <a:rPr lang="en-US" altLang="en-US" sz="2400" u="sng" dirty="0">
                <a:solidFill>
                  <a:srgbClr val="FF0000"/>
                </a:solidFill>
              </a:rPr>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36031FA2-639B-4520-A9BD-5F4CB7EFA6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F2BD5C-736C-41C0-B70A-48052D729549}" type="slidenum">
              <a:rPr lang="en-US" altLang="en-US" sz="1400" smtClean="0"/>
              <a:pPr>
                <a:spcBef>
                  <a:spcPct val="0"/>
                </a:spcBef>
                <a:buClrTx/>
                <a:buSzTx/>
                <a:buFontTx/>
                <a:buNone/>
              </a:pPr>
              <a:t>14</a:t>
            </a:fld>
            <a:endParaRPr lang="en-US" altLang="en-US" sz="1400"/>
          </a:p>
        </p:txBody>
      </p:sp>
      <p:sp>
        <p:nvSpPr>
          <p:cNvPr id="37891" name="Rectangle 2">
            <a:extLst>
              <a:ext uri="{FF2B5EF4-FFF2-40B4-BE49-F238E27FC236}">
                <a16:creationId xmlns:a16="http://schemas.microsoft.com/office/drawing/2014/main" id="{04397FFA-8968-4EEC-A4FB-7EBB374C16C7}"/>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7892" name="Rectangle 3">
            <a:extLst>
              <a:ext uri="{FF2B5EF4-FFF2-40B4-BE49-F238E27FC236}">
                <a16:creationId xmlns:a16="http://schemas.microsoft.com/office/drawing/2014/main" id="{7A7ED95C-CE68-4D58-AF01-AF1511E18532}"/>
              </a:ext>
            </a:extLst>
          </p:cNvPr>
          <p:cNvSpPr>
            <a:spLocks noGrp="1" noChangeArrowheads="1"/>
          </p:cNvSpPr>
          <p:nvPr>
            <p:ph type="body" idx="1"/>
          </p:nvPr>
        </p:nvSpPr>
        <p:spPr>
          <a:xfrm>
            <a:off x="304800" y="990600"/>
            <a:ext cx="4038600" cy="5257800"/>
          </a:xfrm>
        </p:spPr>
        <p:txBody>
          <a:bodyPr/>
          <a:lstStyle/>
          <a:p>
            <a:r>
              <a:rPr lang="en-US" altLang="en-US" sz="2400">
                <a:solidFill>
                  <a:srgbClr val="FF9900"/>
                </a:solidFill>
                <a:cs typeface="Times New Roman" panose="02020603050405020304" pitchFamily="18" charset="0"/>
              </a:rPr>
              <a:t>Java Is Simple</a:t>
            </a:r>
            <a:r>
              <a:rPr lang="en-US" altLang="en-US" sz="2400"/>
              <a:t>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7893" name="Text Box 4">
            <a:extLst>
              <a:ext uri="{FF2B5EF4-FFF2-40B4-BE49-F238E27FC236}">
                <a16:creationId xmlns:a16="http://schemas.microsoft.com/office/drawing/2014/main" id="{258A1069-A09D-4CC1-9DA0-516CE2D37CDF}"/>
              </a:ext>
            </a:extLst>
          </p:cNvPr>
          <p:cNvSpPr txBox="1">
            <a:spLocks noChangeArrowheads="1"/>
          </p:cNvSpPr>
          <p:nvPr/>
        </p:nvSpPr>
        <p:spPr bwMode="auto">
          <a:xfrm>
            <a:off x="3962400" y="990600"/>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dirty="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37894" name="Rectangle 1030">
            <a:extLst>
              <a:ext uri="{FF2B5EF4-FFF2-40B4-BE49-F238E27FC236}">
                <a16:creationId xmlns:a16="http://schemas.microsoft.com/office/drawing/2014/main" id="{947F0B41-4E69-4146-A773-88FFB0B4C2A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8FC9F597-DFDE-44A8-9479-EA8C4F6BAFA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DD0646-3354-4931-B63F-24DC76DB7B61}" type="slidenum">
              <a:rPr lang="en-US" altLang="en-US" sz="1400" smtClean="0"/>
              <a:pPr>
                <a:spcBef>
                  <a:spcPct val="0"/>
                </a:spcBef>
                <a:buClrTx/>
                <a:buSzTx/>
                <a:buFontTx/>
                <a:buNone/>
              </a:pPr>
              <a:t>15</a:t>
            </a:fld>
            <a:endParaRPr lang="en-US" altLang="en-US" sz="1400"/>
          </a:p>
        </p:txBody>
      </p:sp>
      <p:sp>
        <p:nvSpPr>
          <p:cNvPr id="38915" name="Rectangle 2">
            <a:extLst>
              <a:ext uri="{FF2B5EF4-FFF2-40B4-BE49-F238E27FC236}">
                <a16:creationId xmlns:a16="http://schemas.microsoft.com/office/drawing/2014/main" id="{7F216185-D443-4DA7-8199-77B3C42EE0D1}"/>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8916" name="Rectangle 3">
            <a:extLst>
              <a:ext uri="{FF2B5EF4-FFF2-40B4-BE49-F238E27FC236}">
                <a16:creationId xmlns:a16="http://schemas.microsoft.com/office/drawing/2014/main" id="{B6E22E63-A9C0-4C49-B6BD-22A2B45F6E1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solidFill>
                  <a:srgbClr val="FF9900"/>
                </a:solidFill>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8917" name="Text Box 4">
            <a:extLst>
              <a:ext uri="{FF2B5EF4-FFF2-40B4-BE49-F238E27FC236}">
                <a16:creationId xmlns:a16="http://schemas.microsoft.com/office/drawing/2014/main" id="{445E6CA0-8CE6-4197-B84F-A36792D06717}"/>
              </a:ext>
            </a:extLst>
          </p:cNvPr>
          <p:cNvSpPr txBox="1">
            <a:spLocks noChangeArrowheads="1"/>
          </p:cNvSpPr>
          <p:nvPr/>
        </p:nvSpPr>
        <p:spPr bwMode="auto">
          <a:xfrm>
            <a:off x="4343400" y="990600"/>
            <a:ext cx="457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38918" name="Rectangle 1030">
            <a:extLst>
              <a:ext uri="{FF2B5EF4-FFF2-40B4-BE49-F238E27FC236}">
                <a16:creationId xmlns:a16="http://schemas.microsoft.com/office/drawing/2014/main" id="{7F62501B-163D-4E68-9960-E6566F8CBA5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B4EABDC0-5958-41CA-AFDE-12CA50386EA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09FB65-4307-4759-B875-5D555490BEEF}" type="slidenum">
              <a:rPr lang="en-US" altLang="en-US" sz="1400" smtClean="0"/>
              <a:pPr>
                <a:spcBef>
                  <a:spcPct val="0"/>
                </a:spcBef>
                <a:buClrTx/>
                <a:buSzTx/>
                <a:buFontTx/>
                <a:buNone/>
              </a:pPr>
              <a:t>16</a:t>
            </a:fld>
            <a:endParaRPr lang="en-US" altLang="en-US" sz="1400"/>
          </a:p>
        </p:txBody>
      </p:sp>
      <p:sp>
        <p:nvSpPr>
          <p:cNvPr id="39939" name="Rectangle 2">
            <a:extLst>
              <a:ext uri="{FF2B5EF4-FFF2-40B4-BE49-F238E27FC236}">
                <a16:creationId xmlns:a16="http://schemas.microsoft.com/office/drawing/2014/main" id="{4DC86F8E-6445-47A7-B154-F21144781BE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9940" name="Rectangle 3">
            <a:extLst>
              <a:ext uri="{FF2B5EF4-FFF2-40B4-BE49-F238E27FC236}">
                <a16:creationId xmlns:a16="http://schemas.microsoft.com/office/drawing/2014/main" id="{7F62F285-5E33-44DA-B3EF-475368D2B11C}"/>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solidFill>
                  <a:srgbClr val="FF9900"/>
                </a:solidFill>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9941" name="Text Box 4">
            <a:extLst>
              <a:ext uri="{FF2B5EF4-FFF2-40B4-BE49-F238E27FC236}">
                <a16:creationId xmlns:a16="http://schemas.microsoft.com/office/drawing/2014/main" id="{A32ECA3A-C441-4524-82FA-E9B9F6C6AFE6}"/>
              </a:ext>
            </a:extLst>
          </p:cNvPr>
          <p:cNvSpPr txBox="1">
            <a:spLocks noChangeArrowheads="1"/>
          </p:cNvSpPr>
          <p:nvPr/>
        </p:nvSpPr>
        <p:spPr bwMode="auto">
          <a:xfrm>
            <a:off x="4343400" y="990600"/>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39942" name="Rectangle 1030">
            <a:extLst>
              <a:ext uri="{FF2B5EF4-FFF2-40B4-BE49-F238E27FC236}">
                <a16:creationId xmlns:a16="http://schemas.microsoft.com/office/drawing/2014/main" id="{D5546FB7-6255-45F1-8204-2E06C014D49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9F8B4672-916E-4B58-9A30-37958FCA81E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CAD6C6-83B9-49BC-958F-C0D3FDFDCC54}" type="slidenum">
              <a:rPr lang="en-US" altLang="en-US" sz="1400" smtClean="0"/>
              <a:pPr>
                <a:spcBef>
                  <a:spcPct val="0"/>
                </a:spcBef>
                <a:buClrTx/>
                <a:buSzTx/>
                <a:buFontTx/>
                <a:buNone/>
              </a:pPr>
              <a:t>17</a:t>
            </a:fld>
            <a:endParaRPr lang="en-US" altLang="en-US" sz="1400"/>
          </a:p>
        </p:txBody>
      </p:sp>
      <p:sp>
        <p:nvSpPr>
          <p:cNvPr id="40963" name="Rectangle 2">
            <a:extLst>
              <a:ext uri="{FF2B5EF4-FFF2-40B4-BE49-F238E27FC236}">
                <a16:creationId xmlns:a16="http://schemas.microsoft.com/office/drawing/2014/main" id="{18009740-E313-415F-A3D8-6555F381019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0964" name="Rectangle 3">
            <a:extLst>
              <a:ext uri="{FF2B5EF4-FFF2-40B4-BE49-F238E27FC236}">
                <a16:creationId xmlns:a16="http://schemas.microsoft.com/office/drawing/2014/main" id="{12E9DBC3-19FB-4CCF-BAE9-C662206780B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solidFill>
                  <a:srgbClr val="FF9900"/>
                </a:solidFill>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0965" name="Text Box 4">
            <a:extLst>
              <a:ext uri="{FF2B5EF4-FFF2-40B4-BE49-F238E27FC236}">
                <a16:creationId xmlns:a16="http://schemas.microsoft.com/office/drawing/2014/main" id="{BF0A685D-B643-480E-95F5-723ACE4ED4D5}"/>
              </a:ext>
            </a:extLst>
          </p:cNvPr>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40966" name="Rectangle 1030">
            <a:extLst>
              <a:ext uri="{FF2B5EF4-FFF2-40B4-BE49-F238E27FC236}">
                <a16:creationId xmlns:a16="http://schemas.microsoft.com/office/drawing/2014/main" id="{944ABFA0-1002-404D-AAC0-6C5640A28F5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9BAF3BDE-5755-40C4-86FA-116C593B6B8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5CF2B7-31D8-4319-B388-CC58DC6B1F1C}" type="slidenum">
              <a:rPr lang="en-US" altLang="en-US" sz="1400" smtClean="0"/>
              <a:pPr>
                <a:spcBef>
                  <a:spcPct val="0"/>
                </a:spcBef>
                <a:buClrTx/>
                <a:buSzTx/>
                <a:buFontTx/>
                <a:buNone/>
              </a:pPr>
              <a:t>18</a:t>
            </a:fld>
            <a:endParaRPr lang="en-US" altLang="en-US" sz="1400"/>
          </a:p>
        </p:txBody>
      </p:sp>
      <p:sp>
        <p:nvSpPr>
          <p:cNvPr id="41987" name="Rectangle 2">
            <a:extLst>
              <a:ext uri="{FF2B5EF4-FFF2-40B4-BE49-F238E27FC236}">
                <a16:creationId xmlns:a16="http://schemas.microsoft.com/office/drawing/2014/main" id="{A271403E-615F-4899-9132-2EA4D64A16C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1988" name="Rectangle 3">
            <a:extLst>
              <a:ext uri="{FF2B5EF4-FFF2-40B4-BE49-F238E27FC236}">
                <a16:creationId xmlns:a16="http://schemas.microsoft.com/office/drawing/2014/main" id="{366C2307-BFB6-4D81-B89D-EE796CA72075}"/>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solidFill>
                  <a:srgbClr val="FF9900"/>
                </a:solidFill>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1989" name="Text Box 4">
            <a:extLst>
              <a:ext uri="{FF2B5EF4-FFF2-40B4-BE49-F238E27FC236}">
                <a16:creationId xmlns:a16="http://schemas.microsoft.com/office/drawing/2014/main" id="{A5A83CCA-9544-452A-BB77-9BF13AC0BB7F}"/>
              </a:ext>
            </a:extLst>
          </p:cNvPr>
          <p:cNvSpPr txBox="1">
            <a:spLocks noChangeArrowheads="1"/>
          </p:cNvSpPr>
          <p:nvPr/>
        </p:nvSpPr>
        <p:spPr bwMode="auto">
          <a:xfrm>
            <a:off x="4343400" y="990600"/>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compilers can detect many problems that would first show up at execution time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eliminated certain types of error-prone programming constructs found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41990" name="Rectangle 3">
            <a:extLst>
              <a:ext uri="{FF2B5EF4-FFF2-40B4-BE49-F238E27FC236}">
                <a16:creationId xmlns:a16="http://schemas.microsoft.com/office/drawing/2014/main" id="{290E8656-5CCE-44CC-A00D-E7D687441D1D}"/>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34D09146-A463-4F56-8536-FF86D232F3D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F842FC-0DE5-4263-B23D-533C110CA518}" type="slidenum">
              <a:rPr lang="en-US" altLang="en-US" sz="1400" smtClean="0"/>
              <a:pPr>
                <a:spcBef>
                  <a:spcPct val="0"/>
                </a:spcBef>
                <a:buClrTx/>
                <a:buSzTx/>
                <a:buFontTx/>
                <a:buNone/>
              </a:pPr>
              <a:t>19</a:t>
            </a:fld>
            <a:endParaRPr lang="en-US" altLang="en-US" sz="1400"/>
          </a:p>
        </p:txBody>
      </p:sp>
      <p:sp>
        <p:nvSpPr>
          <p:cNvPr id="43011" name="Rectangle 2">
            <a:extLst>
              <a:ext uri="{FF2B5EF4-FFF2-40B4-BE49-F238E27FC236}">
                <a16:creationId xmlns:a16="http://schemas.microsoft.com/office/drawing/2014/main" id="{33887D1C-FA5D-4BBE-9EC9-0B090276CE45}"/>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3012" name="Rectangle 3">
            <a:extLst>
              <a:ext uri="{FF2B5EF4-FFF2-40B4-BE49-F238E27FC236}">
                <a16:creationId xmlns:a16="http://schemas.microsoft.com/office/drawing/2014/main" id="{B7885100-A5FF-487C-A448-EA683D7203D3}"/>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solidFill>
                  <a:srgbClr val="FF9900"/>
                </a:solidFill>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3013" name="Text Box 4">
            <a:extLst>
              <a:ext uri="{FF2B5EF4-FFF2-40B4-BE49-F238E27FC236}">
                <a16:creationId xmlns:a16="http://schemas.microsoft.com/office/drawing/2014/main" id="{84D22185-6209-4BE9-BF51-022DF9F6C561}"/>
              </a:ext>
            </a:extLst>
          </p:cNvPr>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43014" name="Rectangle 3">
            <a:extLst>
              <a:ext uri="{FF2B5EF4-FFF2-40B4-BE49-F238E27FC236}">
                <a16:creationId xmlns:a16="http://schemas.microsoft.com/office/drawing/2014/main" id="{850BB55F-BF09-4398-8691-A0B30BDAB0E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9797-7A71-2E4F-8DE5-CC9F09E00720}"/>
              </a:ext>
            </a:extLst>
          </p:cNvPr>
          <p:cNvSpPr>
            <a:spLocks noGrp="1"/>
          </p:cNvSpPr>
          <p:nvPr>
            <p:ph type="title"/>
          </p:nvPr>
        </p:nvSpPr>
        <p:spPr/>
        <p:txBody>
          <a:bodyPr/>
          <a:lstStyle/>
          <a:p>
            <a:r>
              <a:rPr lang="en-US" dirty="0"/>
              <a:t>Class Format</a:t>
            </a:r>
          </a:p>
        </p:txBody>
      </p:sp>
      <p:sp>
        <p:nvSpPr>
          <p:cNvPr id="3" name="Content Placeholder 2">
            <a:extLst>
              <a:ext uri="{FF2B5EF4-FFF2-40B4-BE49-F238E27FC236}">
                <a16:creationId xmlns:a16="http://schemas.microsoft.com/office/drawing/2014/main" id="{3CF3119C-F097-594C-AF4B-346E6EC2B7B7}"/>
              </a:ext>
            </a:extLst>
          </p:cNvPr>
          <p:cNvSpPr>
            <a:spLocks noGrp="1"/>
          </p:cNvSpPr>
          <p:nvPr>
            <p:ph idx="1"/>
          </p:nvPr>
        </p:nvSpPr>
        <p:spPr/>
        <p:txBody>
          <a:bodyPr/>
          <a:lstStyle/>
          <a:p>
            <a:r>
              <a:rPr lang="en-US" sz="2800" dirty="0"/>
              <a:t>Weekly Problem Sets</a:t>
            </a:r>
          </a:p>
          <a:p>
            <a:pPr lvl="1"/>
            <a:r>
              <a:rPr lang="en-US" sz="2400" dirty="0"/>
              <a:t>Covers the week’s material</a:t>
            </a:r>
          </a:p>
          <a:p>
            <a:pPr lvl="1"/>
            <a:r>
              <a:rPr lang="en-US" sz="2400" dirty="0"/>
              <a:t>40% of your grade</a:t>
            </a:r>
          </a:p>
          <a:p>
            <a:pPr lvl="1"/>
            <a:r>
              <a:rPr lang="en-US" sz="2400" dirty="0"/>
              <a:t>Will drop the lowest problem set</a:t>
            </a:r>
          </a:p>
          <a:p>
            <a:r>
              <a:rPr lang="en-US" sz="2800" dirty="0"/>
              <a:t>Take Home Midterm</a:t>
            </a:r>
          </a:p>
          <a:p>
            <a:pPr lvl="1"/>
            <a:r>
              <a:rPr lang="en-US" sz="2400" dirty="0"/>
              <a:t>Cumulative evaluation of what you’ve learned so far</a:t>
            </a:r>
          </a:p>
          <a:p>
            <a:pPr lvl="1"/>
            <a:r>
              <a:rPr lang="en-US" sz="2400" dirty="0"/>
              <a:t>20% of your grade</a:t>
            </a:r>
          </a:p>
          <a:p>
            <a:r>
              <a:rPr lang="en-US" sz="2800" dirty="0"/>
              <a:t>Final Project</a:t>
            </a:r>
          </a:p>
          <a:p>
            <a:pPr lvl="1"/>
            <a:r>
              <a:rPr lang="en-US" sz="2400" dirty="0"/>
              <a:t>40% of your grade</a:t>
            </a:r>
          </a:p>
        </p:txBody>
      </p:sp>
      <p:sp>
        <p:nvSpPr>
          <p:cNvPr id="4" name="Slide Number Placeholder 3">
            <a:extLst>
              <a:ext uri="{FF2B5EF4-FFF2-40B4-BE49-F238E27FC236}">
                <a16:creationId xmlns:a16="http://schemas.microsoft.com/office/drawing/2014/main" id="{BE347A49-C687-BC43-AA90-3926AC3440C4}"/>
              </a:ext>
            </a:extLst>
          </p:cNvPr>
          <p:cNvSpPr>
            <a:spLocks noGrp="1"/>
          </p:cNvSpPr>
          <p:nvPr>
            <p:ph type="sldNum" sz="quarter" idx="11"/>
          </p:nvPr>
        </p:nvSpPr>
        <p:spPr/>
        <p:txBody>
          <a:bodyPr/>
          <a:lstStyle/>
          <a:p>
            <a:pPr>
              <a:defRPr/>
            </a:pPr>
            <a:fld id="{07039C33-6A58-4664-A826-EA5253411CDB}" type="slidenum">
              <a:rPr lang="en-US" altLang="en-US" smtClean="0"/>
              <a:pPr>
                <a:defRPr/>
              </a:pPr>
              <a:t>2</a:t>
            </a:fld>
            <a:endParaRPr lang="en-US" altLang="en-US"/>
          </a:p>
        </p:txBody>
      </p:sp>
    </p:spTree>
    <p:extLst>
      <p:ext uri="{BB962C8B-B14F-4D97-AF65-F5344CB8AC3E}">
        <p14:creationId xmlns:p14="http://schemas.microsoft.com/office/powerpoint/2010/main" val="398434885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4A9B081F-2DE4-403A-A03B-804B964430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9449CF-6DF3-49D3-BE0A-52AFAAC8B5B7}" type="slidenum">
              <a:rPr lang="en-US" altLang="en-US" sz="1400" smtClean="0"/>
              <a:pPr>
                <a:spcBef>
                  <a:spcPct val="0"/>
                </a:spcBef>
                <a:buClrTx/>
                <a:buSzTx/>
                <a:buFontTx/>
                <a:buNone/>
              </a:pPr>
              <a:t>20</a:t>
            </a:fld>
            <a:endParaRPr lang="en-US" altLang="en-US" sz="1400"/>
          </a:p>
        </p:txBody>
      </p:sp>
      <p:sp>
        <p:nvSpPr>
          <p:cNvPr id="44035" name="Rectangle 2">
            <a:extLst>
              <a:ext uri="{FF2B5EF4-FFF2-40B4-BE49-F238E27FC236}">
                <a16:creationId xmlns:a16="http://schemas.microsoft.com/office/drawing/2014/main" id="{5D24C316-7115-46C3-82C5-6E77CAE9CDF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4036" name="Rectangle 3">
            <a:extLst>
              <a:ext uri="{FF2B5EF4-FFF2-40B4-BE49-F238E27FC236}">
                <a16:creationId xmlns:a16="http://schemas.microsoft.com/office/drawing/2014/main" id="{B9660B15-FEA8-41F7-BE02-043CC05ECD21}"/>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solidFill>
                  <a:srgbClr val="FF9900"/>
                </a:solidFill>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4037" name="Text Box 4">
            <a:extLst>
              <a:ext uri="{FF2B5EF4-FFF2-40B4-BE49-F238E27FC236}">
                <a16:creationId xmlns:a16="http://schemas.microsoft.com/office/drawing/2014/main" id="{0804DF60-1CB0-4BD3-AC25-0ABB5DE0F4C0}"/>
              </a:ext>
            </a:extLst>
          </p:cNvPr>
          <p:cNvSpPr txBox="1">
            <a:spLocks noChangeArrowheads="1"/>
          </p:cNvSpPr>
          <p:nvPr/>
        </p:nvSpPr>
        <p:spPr bwMode="auto">
          <a:xfrm>
            <a:off x="4419600" y="3657600"/>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spcBef>
                <a:spcPct val="0"/>
              </a:spcBef>
              <a:buClrTx/>
              <a:buSzTx/>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44038" name="Rectangle 3">
            <a:extLst>
              <a:ext uri="{FF2B5EF4-FFF2-40B4-BE49-F238E27FC236}">
                <a16:creationId xmlns:a16="http://schemas.microsoft.com/office/drawing/2014/main" id="{CFE8A705-B2AD-4132-BBD2-8AB9442705AE}"/>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7275D59D-A15D-4B37-A26A-EBEC581D07C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6A4DD2-FDD2-43FB-BEF9-DFD99B77B1AB}" type="slidenum">
              <a:rPr lang="en-US" altLang="en-US" sz="1400" smtClean="0"/>
              <a:pPr>
                <a:spcBef>
                  <a:spcPct val="0"/>
                </a:spcBef>
                <a:buClrTx/>
                <a:buSzTx/>
                <a:buFontTx/>
                <a:buNone/>
              </a:pPr>
              <a:t>21</a:t>
            </a:fld>
            <a:endParaRPr lang="en-US" altLang="en-US" sz="1400"/>
          </a:p>
        </p:txBody>
      </p:sp>
      <p:sp>
        <p:nvSpPr>
          <p:cNvPr id="45059" name="Rectangle 2">
            <a:extLst>
              <a:ext uri="{FF2B5EF4-FFF2-40B4-BE49-F238E27FC236}">
                <a16:creationId xmlns:a16="http://schemas.microsoft.com/office/drawing/2014/main" id="{8A61C678-0CDB-4055-AA23-0F9E9BACE31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5060" name="Rectangle 3">
            <a:extLst>
              <a:ext uri="{FF2B5EF4-FFF2-40B4-BE49-F238E27FC236}">
                <a16:creationId xmlns:a16="http://schemas.microsoft.com/office/drawing/2014/main" id="{9F9F8C65-69D4-49D5-A980-50F48BE8180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solidFill>
                  <a:srgbClr val="FF9900"/>
                </a:solidFill>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5061" name="Text Box 4">
            <a:extLst>
              <a:ext uri="{FF2B5EF4-FFF2-40B4-BE49-F238E27FC236}">
                <a16:creationId xmlns:a16="http://schemas.microsoft.com/office/drawing/2014/main" id="{9273E7A1-4A7E-4F58-BB39-C5D91FCCBD7F}"/>
              </a:ext>
            </a:extLst>
          </p:cNvPr>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45062" name="Rectangle 3">
            <a:extLst>
              <a:ext uri="{FF2B5EF4-FFF2-40B4-BE49-F238E27FC236}">
                <a16:creationId xmlns:a16="http://schemas.microsoft.com/office/drawing/2014/main" id="{51C04128-50E0-4662-8D4B-F9E0C658A50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53BFC17C-3956-4025-856B-A64223482B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8AFC46-B76A-495C-9F54-0323E66D795E}" type="slidenum">
              <a:rPr lang="en-US" altLang="en-US" sz="1400" smtClean="0"/>
              <a:pPr>
                <a:spcBef>
                  <a:spcPct val="0"/>
                </a:spcBef>
                <a:buClrTx/>
                <a:buSzTx/>
                <a:buFontTx/>
                <a:buNone/>
              </a:pPr>
              <a:t>22</a:t>
            </a:fld>
            <a:endParaRPr lang="en-US" altLang="en-US" sz="1400"/>
          </a:p>
        </p:txBody>
      </p:sp>
      <p:sp>
        <p:nvSpPr>
          <p:cNvPr id="46083" name="Rectangle 2">
            <a:extLst>
              <a:ext uri="{FF2B5EF4-FFF2-40B4-BE49-F238E27FC236}">
                <a16:creationId xmlns:a16="http://schemas.microsoft.com/office/drawing/2014/main" id="{0AC4A4B6-77A0-4B48-A7AB-9B8ABBD0FF0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6084" name="Rectangle 3">
            <a:extLst>
              <a:ext uri="{FF2B5EF4-FFF2-40B4-BE49-F238E27FC236}">
                <a16:creationId xmlns:a16="http://schemas.microsoft.com/office/drawing/2014/main" id="{3E38A942-F3A8-4BCC-A9CD-3CB9F3EA24FB}"/>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solidFill>
                  <a:srgbClr val="FF9900"/>
                </a:solidFill>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6085" name="Text Box 4">
            <a:extLst>
              <a:ext uri="{FF2B5EF4-FFF2-40B4-BE49-F238E27FC236}">
                <a16:creationId xmlns:a16="http://schemas.microsoft.com/office/drawing/2014/main" id="{09C85649-7E3B-4E3A-9120-C0B238F6F103}"/>
              </a:ext>
            </a:extLst>
          </p:cNvPr>
          <p:cNvSpPr txBox="1">
            <a:spLocks noChangeArrowheads="1"/>
          </p:cNvSpPr>
          <p:nvPr/>
        </p:nvSpPr>
        <p:spPr bwMode="auto">
          <a:xfrm>
            <a:off x="3962400" y="4114800"/>
            <a:ext cx="4572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FF9900"/>
                </a:solidFill>
                <a:latin typeface="Book Antiqua" panose="02040602050305030304" pitchFamily="18" charset="0"/>
                <a:cs typeface="Times New Roman" panose="02020603050405020304" pitchFamily="18" charset="0"/>
              </a:rPr>
              <a:t>Java</a:t>
            </a:r>
            <a:r>
              <a:rPr lang="en-US" altLang="en-US" sz="2000" dirty="0">
                <a:solidFill>
                  <a:srgbClr val="FF9900"/>
                </a:solidFill>
                <a:cs typeface="Times New Roman" panose="02020603050405020304" pitchFamily="18" charset="0"/>
              </a:rPr>
              <a:t>’</a:t>
            </a:r>
            <a:r>
              <a:rPr lang="en-US" altLang="en-US" sz="2000" dirty="0">
                <a:solidFill>
                  <a:srgbClr val="FF9900"/>
                </a:solidFill>
                <a:latin typeface="Book Antiqua" panose="02040602050305030304" pitchFamily="18" charset="0"/>
                <a:cs typeface="Times New Roman" panose="02020603050405020304" pitchFamily="18" charset="0"/>
              </a:rPr>
              <a:t>s performance has been improved impressively over the years with every new version.</a:t>
            </a:r>
          </a:p>
        </p:txBody>
      </p:sp>
      <p:sp>
        <p:nvSpPr>
          <p:cNvPr id="46086" name="Rectangle 3">
            <a:extLst>
              <a:ext uri="{FF2B5EF4-FFF2-40B4-BE49-F238E27FC236}">
                <a16:creationId xmlns:a16="http://schemas.microsoft.com/office/drawing/2014/main" id="{FA218459-3BE2-42ED-AAC7-78CAFDBB3A6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FFFEB832-0EC6-43DF-AF33-CF314B23FDB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234898-9B8E-46EF-8C44-CE594978D220}" type="slidenum">
              <a:rPr lang="en-US" altLang="en-US" sz="1400" smtClean="0"/>
              <a:pPr>
                <a:spcBef>
                  <a:spcPct val="0"/>
                </a:spcBef>
                <a:buClrTx/>
                <a:buSzTx/>
                <a:buFontTx/>
                <a:buNone/>
              </a:pPr>
              <a:t>23</a:t>
            </a:fld>
            <a:endParaRPr lang="en-US" altLang="en-US" sz="1400"/>
          </a:p>
        </p:txBody>
      </p:sp>
      <p:sp>
        <p:nvSpPr>
          <p:cNvPr id="47107" name="Rectangle 2">
            <a:extLst>
              <a:ext uri="{FF2B5EF4-FFF2-40B4-BE49-F238E27FC236}">
                <a16:creationId xmlns:a16="http://schemas.microsoft.com/office/drawing/2014/main" id="{5B87C69C-53A5-4F8B-908B-26E318DA258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7108" name="Rectangle 3">
            <a:extLst>
              <a:ext uri="{FF2B5EF4-FFF2-40B4-BE49-F238E27FC236}">
                <a16:creationId xmlns:a16="http://schemas.microsoft.com/office/drawing/2014/main" id="{E2DC41ED-6CA9-4067-8F3D-6FE85EAC9BE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solidFill>
                  <a:srgbClr val="FF9900"/>
                </a:solidFill>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7109" name="Text Box 4">
            <a:extLst>
              <a:ext uri="{FF2B5EF4-FFF2-40B4-BE49-F238E27FC236}">
                <a16:creationId xmlns:a16="http://schemas.microsoft.com/office/drawing/2014/main" id="{A2B72486-DD75-4DF3-8CFE-AEB0D6B02F60}"/>
              </a:ext>
            </a:extLst>
          </p:cNvPr>
          <p:cNvSpPr txBox="1">
            <a:spLocks noChangeArrowheads="1"/>
          </p:cNvSpPr>
          <p:nvPr/>
        </p:nvSpPr>
        <p:spPr bwMode="auto">
          <a:xfrm>
            <a:off x="3733800" y="47244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47110" name="Rectangle 3">
            <a:extLst>
              <a:ext uri="{FF2B5EF4-FFF2-40B4-BE49-F238E27FC236}">
                <a16:creationId xmlns:a16="http://schemas.microsoft.com/office/drawing/2014/main" id="{B2945508-C09E-4E60-9F48-5190C095E41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48B50035-06C7-41B0-97CB-73F0B53614A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19BFFF-26AC-4290-9CC7-616DBE4DEF2E}" type="slidenum">
              <a:rPr lang="en-US" altLang="en-US" sz="1400" smtClean="0"/>
              <a:pPr>
                <a:spcBef>
                  <a:spcPct val="0"/>
                </a:spcBef>
                <a:buClrTx/>
                <a:buSzTx/>
                <a:buFontTx/>
                <a:buNone/>
              </a:pPr>
              <a:t>24</a:t>
            </a:fld>
            <a:endParaRPr lang="en-US" altLang="en-US" sz="1400"/>
          </a:p>
        </p:txBody>
      </p:sp>
      <p:sp>
        <p:nvSpPr>
          <p:cNvPr id="48131" name="Rectangle 2">
            <a:extLst>
              <a:ext uri="{FF2B5EF4-FFF2-40B4-BE49-F238E27FC236}">
                <a16:creationId xmlns:a16="http://schemas.microsoft.com/office/drawing/2014/main" id="{5B5D77C8-2736-4BE6-A5A1-C08CB0BDAED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8132" name="Rectangle 3">
            <a:extLst>
              <a:ext uri="{FF2B5EF4-FFF2-40B4-BE49-F238E27FC236}">
                <a16:creationId xmlns:a16="http://schemas.microsoft.com/office/drawing/2014/main" id="{37B56F68-6244-47F3-BF73-D02B81A6404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solidFill>
                  <a:srgbClr val="FF9900"/>
                </a:solidFill>
                <a:cs typeface="Times New Roman" panose="02020603050405020304" pitchFamily="18" charset="0"/>
              </a:rPr>
              <a:t>Java Is Dynamic</a:t>
            </a:r>
            <a:r>
              <a:rPr lang="en-US" altLang="en-US" sz="2400"/>
              <a:t> </a:t>
            </a:r>
          </a:p>
        </p:txBody>
      </p:sp>
      <p:sp>
        <p:nvSpPr>
          <p:cNvPr id="48133" name="Text Box 4">
            <a:extLst>
              <a:ext uri="{FF2B5EF4-FFF2-40B4-BE49-F238E27FC236}">
                <a16:creationId xmlns:a16="http://schemas.microsoft.com/office/drawing/2014/main" id="{52AD060B-25D3-4E61-800F-F8FE3079953B}"/>
              </a:ext>
            </a:extLst>
          </p:cNvPr>
          <p:cNvSpPr txBox="1">
            <a:spLocks noChangeArrowheads="1"/>
          </p:cNvSpPr>
          <p:nvPr/>
        </p:nvSpPr>
        <p:spPr bwMode="auto">
          <a:xfrm>
            <a:off x="3810000" y="44958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48134" name="Rectangle 3">
            <a:extLst>
              <a:ext uri="{FF2B5EF4-FFF2-40B4-BE49-F238E27FC236}">
                <a16:creationId xmlns:a16="http://schemas.microsoft.com/office/drawing/2014/main" id="{3B5A8B30-F512-4673-9FC6-2654AC1A7DA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1426D1E0-8B81-40B8-99EA-30E99F1642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1AFAA5-7792-433D-9F6A-BE9B4A7B2D6C}" type="slidenum">
              <a:rPr lang="en-US" altLang="en-US" sz="1400" smtClean="0"/>
              <a:pPr>
                <a:spcBef>
                  <a:spcPct val="0"/>
                </a:spcBef>
                <a:buClrTx/>
                <a:buSzTx/>
                <a:buFontTx/>
                <a:buNone/>
              </a:pPr>
              <a:t>25</a:t>
            </a:fld>
            <a:endParaRPr lang="en-US" altLang="en-US" sz="1400"/>
          </a:p>
        </p:txBody>
      </p:sp>
      <p:sp>
        <p:nvSpPr>
          <p:cNvPr id="49155" name="Rectangle 2">
            <a:extLst>
              <a:ext uri="{FF2B5EF4-FFF2-40B4-BE49-F238E27FC236}">
                <a16:creationId xmlns:a16="http://schemas.microsoft.com/office/drawing/2014/main" id="{21FE5506-2864-44F6-AAE5-AF8BB7AE7A4B}"/>
              </a:ext>
            </a:extLst>
          </p:cNvPr>
          <p:cNvSpPr>
            <a:spLocks noGrp="1" noChangeArrowheads="1"/>
          </p:cNvSpPr>
          <p:nvPr>
            <p:ph type="title"/>
          </p:nvPr>
        </p:nvSpPr>
        <p:spPr>
          <a:xfrm>
            <a:off x="685800" y="228600"/>
            <a:ext cx="7772400" cy="685800"/>
          </a:xfrm>
        </p:spPr>
        <p:txBody>
          <a:bodyPr/>
          <a:lstStyle/>
          <a:p>
            <a:r>
              <a:rPr lang="en-US" altLang="en-US"/>
              <a:t>JDK Versions</a:t>
            </a:r>
          </a:p>
        </p:txBody>
      </p:sp>
      <p:sp>
        <p:nvSpPr>
          <p:cNvPr id="49156" name="Rectangle 3">
            <a:extLst>
              <a:ext uri="{FF2B5EF4-FFF2-40B4-BE49-F238E27FC236}">
                <a16:creationId xmlns:a16="http://schemas.microsoft.com/office/drawing/2014/main" id="{4BF0F262-8570-40BB-A111-508A4EE5CDC0}"/>
              </a:ext>
            </a:extLst>
          </p:cNvPr>
          <p:cNvSpPr>
            <a:spLocks noGrp="1" noChangeArrowheads="1"/>
          </p:cNvSpPr>
          <p:nvPr>
            <p:ph type="body" idx="1"/>
          </p:nvPr>
        </p:nvSpPr>
        <p:spPr>
          <a:xfrm>
            <a:off x="381000" y="1143000"/>
            <a:ext cx="8305800" cy="5105400"/>
          </a:xfrm>
        </p:spPr>
        <p:txBody>
          <a:bodyPr/>
          <a:lstStyle/>
          <a:p>
            <a:pPr>
              <a:lnSpc>
                <a:spcPct val="90000"/>
              </a:lnSpc>
            </a:pPr>
            <a:r>
              <a:rPr lang="en-US" altLang="en-US" sz="3000" dirty="0"/>
              <a:t>JDK 1.02 (1995)</a:t>
            </a:r>
          </a:p>
          <a:p>
            <a:pPr>
              <a:lnSpc>
                <a:spcPct val="90000"/>
              </a:lnSpc>
            </a:pPr>
            <a:r>
              <a:rPr lang="en-US" altLang="en-US" sz="3000" dirty="0"/>
              <a:t>JDK 1.1 (1996)</a:t>
            </a:r>
          </a:p>
          <a:p>
            <a:pPr>
              <a:lnSpc>
                <a:spcPct val="90000"/>
              </a:lnSpc>
            </a:pPr>
            <a:r>
              <a:rPr lang="en-US" altLang="en-US" sz="3000" dirty="0"/>
              <a:t>JDK 1.2 (1998)</a:t>
            </a:r>
          </a:p>
          <a:p>
            <a:pPr>
              <a:lnSpc>
                <a:spcPct val="90000"/>
              </a:lnSpc>
            </a:pPr>
            <a:r>
              <a:rPr lang="en-US" altLang="en-US" sz="3000" dirty="0"/>
              <a:t>JDK 1.3 (2000)</a:t>
            </a:r>
          </a:p>
          <a:p>
            <a:pPr>
              <a:lnSpc>
                <a:spcPct val="90000"/>
              </a:lnSpc>
            </a:pPr>
            <a:r>
              <a:rPr lang="en-US" altLang="en-US" sz="3000" dirty="0"/>
              <a:t>JDK 1.4 (2002)</a:t>
            </a:r>
          </a:p>
          <a:p>
            <a:pPr>
              <a:lnSpc>
                <a:spcPct val="90000"/>
              </a:lnSpc>
            </a:pPr>
            <a:r>
              <a:rPr lang="en-US" altLang="en-US" sz="3000" dirty="0"/>
              <a:t>JDK 1.5 (2004) a. k. a. JDK 5 or Java 5</a:t>
            </a:r>
          </a:p>
          <a:p>
            <a:pPr>
              <a:lnSpc>
                <a:spcPct val="90000"/>
              </a:lnSpc>
            </a:pPr>
            <a:r>
              <a:rPr lang="en-US" altLang="en-US" sz="3000" dirty="0"/>
              <a:t>JDK 1.6 (2006) a. k. a. JDK 6 or Java 6</a:t>
            </a:r>
          </a:p>
          <a:p>
            <a:pPr>
              <a:lnSpc>
                <a:spcPct val="90000"/>
              </a:lnSpc>
            </a:pPr>
            <a:r>
              <a:rPr lang="en-US" altLang="en-US" sz="3000" dirty="0"/>
              <a:t>JDK 1.7 (2011) a. k. a. JDK 7 or Java 7</a:t>
            </a:r>
          </a:p>
          <a:p>
            <a:pPr>
              <a:lnSpc>
                <a:spcPct val="90000"/>
              </a:lnSpc>
            </a:pPr>
            <a:r>
              <a:rPr lang="en-US" altLang="en-US" sz="3000" dirty="0"/>
              <a:t>JDK 1.8 (2014) a. k. a. JDK 8 or Java 8</a:t>
            </a:r>
          </a:p>
          <a:p>
            <a:pPr>
              <a:lnSpc>
                <a:spcPct val="90000"/>
              </a:lnSpc>
            </a:pPr>
            <a:r>
              <a:rPr lang="en-US" altLang="en-US" sz="3000" dirty="0"/>
              <a:t>Java 9, 10, 11, 12, 13, 14.</a:t>
            </a:r>
          </a:p>
          <a:p>
            <a:pPr>
              <a:lnSpc>
                <a:spcPct val="90000"/>
              </a:lnSpc>
            </a:pPr>
            <a:endParaRPr lang="en-US" altLang="en-US" sz="3000" dirty="0"/>
          </a:p>
          <a:p>
            <a:pPr>
              <a:lnSpc>
                <a:spcPct val="90000"/>
              </a:lnSpc>
            </a:pPr>
            <a:endParaRPr lang="en-US" altLang="en-US" sz="3000" dirty="0"/>
          </a:p>
          <a:p>
            <a:pPr>
              <a:lnSpc>
                <a:spcPct val="90000"/>
              </a:lnSpc>
            </a:pPr>
            <a:endParaRPr lang="en-US" altLang="en-US" sz="3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1BEC5998-F37F-4241-9AFF-7C0E0CA7F59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E58DF5-087F-4B93-A92A-5C9EBAC0BE0B}" type="slidenum">
              <a:rPr lang="en-US" altLang="en-US" sz="1400" smtClean="0"/>
              <a:pPr>
                <a:spcBef>
                  <a:spcPct val="0"/>
                </a:spcBef>
                <a:buClrTx/>
                <a:buSzTx/>
                <a:buFontTx/>
                <a:buNone/>
              </a:pPr>
              <a:t>26</a:t>
            </a:fld>
            <a:endParaRPr lang="en-US" altLang="en-US" sz="1400"/>
          </a:p>
        </p:txBody>
      </p:sp>
      <p:sp>
        <p:nvSpPr>
          <p:cNvPr id="50179" name="Rectangle 2">
            <a:extLst>
              <a:ext uri="{FF2B5EF4-FFF2-40B4-BE49-F238E27FC236}">
                <a16:creationId xmlns:a16="http://schemas.microsoft.com/office/drawing/2014/main" id="{867E4DDB-5DF2-4035-A129-1E49433711F3}"/>
              </a:ext>
            </a:extLst>
          </p:cNvPr>
          <p:cNvSpPr>
            <a:spLocks noGrp="1" noChangeArrowheads="1"/>
          </p:cNvSpPr>
          <p:nvPr>
            <p:ph type="title"/>
          </p:nvPr>
        </p:nvSpPr>
        <p:spPr>
          <a:xfrm>
            <a:off x="685800" y="228600"/>
            <a:ext cx="7772400" cy="609600"/>
          </a:xfrm>
        </p:spPr>
        <p:txBody>
          <a:bodyPr/>
          <a:lstStyle/>
          <a:p>
            <a:r>
              <a:rPr lang="en-US" altLang="en-US"/>
              <a:t>JDK Editions</a:t>
            </a:r>
          </a:p>
        </p:txBody>
      </p:sp>
      <p:sp>
        <p:nvSpPr>
          <p:cNvPr id="50180" name="Rectangle 3">
            <a:extLst>
              <a:ext uri="{FF2B5EF4-FFF2-40B4-BE49-F238E27FC236}">
                <a16:creationId xmlns:a16="http://schemas.microsoft.com/office/drawing/2014/main" id="{95D51BE4-23CE-49C1-8EF1-E5837397FE12}"/>
              </a:ext>
            </a:extLst>
          </p:cNvPr>
          <p:cNvSpPr>
            <a:spLocks noGrp="1" noChangeArrowheads="1"/>
          </p:cNvSpPr>
          <p:nvPr>
            <p:ph type="body" idx="1"/>
          </p:nvPr>
        </p:nvSpPr>
        <p:spPr>
          <a:xfrm>
            <a:off x="228600" y="1066800"/>
            <a:ext cx="8763000" cy="5257800"/>
          </a:xfrm>
        </p:spPr>
        <p:txBody>
          <a:bodyPr/>
          <a:lstStyle/>
          <a:p>
            <a:r>
              <a:rPr lang="en-US" altLang="en-US" sz="3000">
                <a:latin typeface="Palatino" pitchFamily="18" charset="0"/>
                <a:cs typeface="Times New Roman" panose="02020603050405020304" pitchFamily="18" charset="0"/>
              </a:rPr>
              <a:t>Java Standard Edition (J2SE)</a:t>
            </a:r>
          </a:p>
          <a:p>
            <a:pPr lvl="1"/>
            <a:r>
              <a:rPr lang="en-US" altLang="en-US" sz="2500">
                <a:latin typeface="Palatino" pitchFamily="18" charset="0"/>
                <a:cs typeface="Times New Roman" panose="02020603050405020304" pitchFamily="18" charset="0"/>
              </a:rPr>
              <a:t>J2SE can be used to develop client-side standalone applications or applets.</a:t>
            </a:r>
          </a:p>
          <a:p>
            <a:r>
              <a:rPr lang="en-US" altLang="en-US" sz="3000">
                <a:latin typeface="Palatino" pitchFamily="18" charset="0"/>
                <a:cs typeface="Times New Roman" panose="02020603050405020304" pitchFamily="18" charset="0"/>
              </a:rPr>
              <a:t>Java Enterprise Edition (J2EE)</a:t>
            </a:r>
          </a:p>
          <a:p>
            <a:pPr lvl="1"/>
            <a:r>
              <a:rPr lang="en-US" altLang="en-US" sz="2500">
                <a:latin typeface="Palatino" pitchFamily="18" charset="0"/>
                <a:cs typeface="Times New Roman" panose="02020603050405020304" pitchFamily="18" charset="0"/>
              </a:rPr>
              <a:t>J2EE can be used to develop server-side applications such as Java servlets, Java ServerPages, and Java ServerFaces. </a:t>
            </a:r>
          </a:p>
          <a:p>
            <a:r>
              <a:rPr lang="en-US" altLang="en-US" sz="3000">
                <a:latin typeface="Palatino" pitchFamily="18" charset="0"/>
                <a:cs typeface="Times New Roman" panose="02020603050405020304" pitchFamily="18" charset="0"/>
              </a:rPr>
              <a:t>Java Micro Edition (J2ME). </a:t>
            </a:r>
          </a:p>
          <a:p>
            <a:pPr lvl="1"/>
            <a:r>
              <a:rPr lang="en-US" altLang="en-US" sz="2500">
                <a:latin typeface="Palatino" pitchFamily="18" charset="0"/>
                <a:cs typeface="Times New Roman" panose="02020603050405020304" pitchFamily="18" charset="0"/>
              </a:rPr>
              <a:t>J2ME can be used to develop applications for mobile devices such as cell phones. </a:t>
            </a:r>
          </a:p>
          <a:p>
            <a:pPr>
              <a:buFont typeface="Monotype Sorts" pitchFamily="2" charset="2"/>
              <a:buNone/>
            </a:pPr>
            <a:r>
              <a:rPr lang="en-US" altLang="en-US" sz="3000">
                <a:latin typeface="Palatino" pitchFamily="18" charset="0"/>
                <a:cs typeface="Times New Roman" panose="02020603050405020304" pitchFamily="18" charset="0"/>
              </a:rPr>
              <a:t>This book uses J2SE to introduce Java programming.</a:t>
            </a:r>
            <a:r>
              <a:rPr lang="en-US" altLang="en-US" sz="3000"/>
              <a: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EA5C6654-A7A1-41A6-91A5-24419F3574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2D2D9B-14C0-4473-8DEA-6365850995EF}" type="slidenum">
              <a:rPr lang="en-US" altLang="en-US" sz="1400" smtClean="0"/>
              <a:pPr>
                <a:spcBef>
                  <a:spcPct val="0"/>
                </a:spcBef>
                <a:buClrTx/>
                <a:buSzTx/>
                <a:buFontTx/>
                <a:buNone/>
              </a:pPr>
              <a:t>27</a:t>
            </a:fld>
            <a:endParaRPr lang="en-US" altLang="en-US" sz="1400"/>
          </a:p>
        </p:txBody>
      </p:sp>
      <p:sp>
        <p:nvSpPr>
          <p:cNvPr id="51203" name="Rectangle 2">
            <a:extLst>
              <a:ext uri="{FF2B5EF4-FFF2-40B4-BE49-F238E27FC236}">
                <a16:creationId xmlns:a16="http://schemas.microsoft.com/office/drawing/2014/main" id="{ABACC18A-7AA1-4887-A878-1CAB5749A0F4}"/>
              </a:ext>
            </a:extLst>
          </p:cNvPr>
          <p:cNvSpPr>
            <a:spLocks noGrp="1" noChangeArrowheads="1"/>
          </p:cNvSpPr>
          <p:nvPr>
            <p:ph type="title"/>
          </p:nvPr>
        </p:nvSpPr>
        <p:spPr>
          <a:xfrm>
            <a:off x="685800" y="304800"/>
            <a:ext cx="7772400" cy="762000"/>
          </a:xfrm>
        </p:spPr>
        <p:txBody>
          <a:bodyPr/>
          <a:lstStyle/>
          <a:p>
            <a:r>
              <a:rPr lang="en-US" altLang="en-US"/>
              <a:t>Popular Java IDEs</a:t>
            </a:r>
          </a:p>
        </p:txBody>
      </p:sp>
      <p:sp>
        <p:nvSpPr>
          <p:cNvPr id="51204" name="Rectangle 3">
            <a:extLst>
              <a:ext uri="{FF2B5EF4-FFF2-40B4-BE49-F238E27FC236}">
                <a16:creationId xmlns:a16="http://schemas.microsoft.com/office/drawing/2014/main" id="{FBEB4119-9CB2-4BE0-BBC8-278AB81F2DD7}"/>
              </a:ext>
            </a:extLst>
          </p:cNvPr>
          <p:cNvSpPr>
            <a:spLocks noGrp="1" noChangeArrowheads="1"/>
          </p:cNvSpPr>
          <p:nvPr>
            <p:ph type="body" idx="1"/>
          </p:nvPr>
        </p:nvSpPr>
        <p:spPr>
          <a:xfrm>
            <a:off x="457200" y="1371600"/>
            <a:ext cx="8229600" cy="4419600"/>
          </a:xfrm>
        </p:spPr>
        <p:txBody>
          <a:bodyPr/>
          <a:lstStyle/>
          <a:p>
            <a:pPr>
              <a:lnSpc>
                <a:spcPct val="90000"/>
              </a:lnSpc>
            </a:pPr>
            <a:r>
              <a:rPr lang="en-US" altLang="en-US" sz="3000"/>
              <a:t>NetBeans</a:t>
            </a:r>
          </a:p>
          <a:p>
            <a:pPr>
              <a:lnSpc>
                <a:spcPct val="90000"/>
              </a:lnSpc>
              <a:spcBef>
                <a:spcPct val="50000"/>
              </a:spcBef>
            </a:pPr>
            <a:r>
              <a:rPr lang="en-US" altLang="en-US" sz="3000"/>
              <a:t>Eclipse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0D5D475E-24A2-422D-82FB-B2B058A27FF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D1C334-8767-4CCD-A9EE-F4EAB787D0CB}" type="slidenum">
              <a:rPr lang="en-US" altLang="en-US" sz="1400" smtClean="0"/>
              <a:pPr>
                <a:spcBef>
                  <a:spcPct val="0"/>
                </a:spcBef>
                <a:buClrTx/>
                <a:buSzTx/>
                <a:buFontTx/>
                <a:buNone/>
              </a:pPr>
              <a:t>28</a:t>
            </a:fld>
            <a:endParaRPr lang="en-US" altLang="en-US" sz="1400"/>
          </a:p>
        </p:txBody>
      </p:sp>
      <p:sp>
        <p:nvSpPr>
          <p:cNvPr id="52227" name="Rectangle 2">
            <a:extLst>
              <a:ext uri="{FF2B5EF4-FFF2-40B4-BE49-F238E27FC236}">
                <a16:creationId xmlns:a16="http://schemas.microsoft.com/office/drawing/2014/main" id="{B32D9A6B-73BA-44DA-9E9E-3CF63AEB090B}"/>
              </a:ext>
            </a:extLst>
          </p:cNvPr>
          <p:cNvSpPr>
            <a:spLocks noGrp="1" noChangeArrowheads="1"/>
          </p:cNvSpPr>
          <p:nvPr>
            <p:ph type="title"/>
          </p:nvPr>
        </p:nvSpPr>
        <p:spPr>
          <a:xfrm>
            <a:off x="685800" y="152400"/>
            <a:ext cx="7772400" cy="609600"/>
          </a:xfrm>
          <a:noFill/>
        </p:spPr>
        <p:txBody>
          <a:bodyPr/>
          <a:lstStyle/>
          <a:p>
            <a:r>
              <a:rPr lang="en-US" altLang="en-US"/>
              <a:t>A Simple Java Program</a:t>
            </a:r>
            <a:endParaRPr lang="en-US" altLang="en-US">
              <a:solidFill>
                <a:schemeClr val="tx1"/>
              </a:solidFill>
            </a:endParaRPr>
          </a:p>
        </p:txBody>
      </p:sp>
      <p:sp>
        <p:nvSpPr>
          <p:cNvPr id="44036" name="Rectangle 3">
            <a:extLst>
              <a:ext uri="{FF2B5EF4-FFF2-40B4-BE49-F238E27FC236}">
                <a16:creationId xmlns:a16="http://schemas.microsoft.com/office/drawing/2014/main" id="{21158272-790C-4548-819E-70EBAFB124F3}"/>
              </a:ext>
            </a:extLst>
          </p:cNvPr>
          <p:cNvSpPr>
            <a:spLocks noGrp="1" noChangeArrowheads="1"/>
          </p:cNvSpPr>
          <p:nvPr>
            <p:ph type="body" idx="1"/>
          </p:nvPr>
        </p:nvSpPr>
        <p:spPr>
          <a:xfrm>
            <a:off x="457200" y="2133600"/>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b="1" dirty="0">
                <a:solidFill>
                  <a:schemeClr val="accent4"/>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public class Welcome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public static void main(String[] </a:t>
            </a:r>
            <a:r>
              <a:rPr lang="en-US" sz="2400" b="1" dirty="0" err="1">
                <a:solidFill>
                  <a:schemeClr val="accent4"/>
                </a:solidFill>
                <a:latin typeface="Courier New" pitchFamily="49" charset="0"/>
                <a:cs typeface="Courier New" pitchFamily="49" charset="0"/>
              </a:rPr>
              <a:t>args</a:t>
            </a:r>
            <a:r>
              <a:rPr lang="en-US" sz="2400" b="1" dirty="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r>
              <a:rPr lang="en-US" sz="2400" b="1" dirty="0" err="1">
                <a:solidFill>
                  <a:schemeClr val="accent4"/>
                </a:solidFill>
                <a:latin typeface="Courier New" pitchFamily="49" charset="0"/>
                <a:cs typeface="Courier New" pitchFamily="49" charset="0"/>
              </a:rPr>
              <a:t>System.out.println</a:t>
            </a:r>
            <a:r>
              <a:rPr lang="en-US" sz="2400" b="1" dirty="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a:t>
            </a:r>
          </a:p>
        </p:txBody>
      </p:sp>
      <p:sp>
        <p:nvSpPr>
          <p:cNvPr id="52230" name="Text Box 10">
            <a:extLst>
              <a:ext uri="{FF2B5EF4-FFF2-40B4-BE49-F238E27FC236}">
                <a16:creationId xmlns:a16="http://schemas.microsoft.com/office/drawing/2014/main" id="{C7FF02BF-7583-4A90-93D8-3FC8209E2365}"/>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52232" name="Rectangle 1">
            <a:hlinkClick r:id="rId3"/>
            <a:extLst>
              <a:ext uri="{FF2B5EF4-FFF2-40B4-BE49-F238E27FC236}">
                <a16:creationId xmlns:a16="http://schemas.microsoft.com/office/drawing/2014/main" id="{CCDDE219-85AA-4EF1-B497-12FBBD185909}"/>
              </a:ext>
            </a:extLst>
          </p:cNvPr>
          <p:cNvSpPr>
            <a:spLocks noChangeArrowheads="1"/>
          </p:cNvSpPr>
          <p:nvPr/>
        </p:nvSpPr>
        <p:spPr bwMode="auto">
          <a:xfrm>
            <a:off x="1263650" y="5473700"/>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Welcome</a:t>
            </a:r>
          </a:p>
        </p:txBody>
      </p:sp>
      <p:sp>
        <p:nvSpPr>
          <p:cNvPr id="9" name="Rectangle 11">
            <a:extLst>
              <a:ext uri="{FF2B5EF4-FFF2-40B4-BE49-F238E27FC236}">
                <a16:creationId xmlns:a16="http://schemas.microsoft.com/office/drawing/2014/main" id="{5E9A1341-A5C9-47BE-9810-D236B3CA1259}"/>
              </a:ext>
            </a:extLst>
          </p:cNvPr>
          <p:cNvSpPr>
            <a:spLocks noChangeArrowheads="1"/>
          </p:cNvSpPr>
          <p:nvPr/>
        </p:nvSpPr>
        <p:spPr bwMode="auto">
          <a:xfrm>
            <a:off x="2743200" y="5105400"/>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CB9616A4-AE9E-4698-AC18-12FAF903C51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BE7446-0C85-4DC2-9911-0728803B8DB3}" type="slidenum">
              <a:rPr lang="en-US" altLang="en-US" sz="1400" smtClean="0"/>
              <a:pPr>
                <a:spcBef>
                  <a:spcPct val="0"/>
                </a:spcBef>
                <a:buClrTx/>
                <a:buSzTx/>
                <a:buFontTx/>
                <a:buNone/>
              </a:pPr>
              <a:t>29</a:t>
            </a:fld>
            <a:endParaRPr lang="en-US" altLang="en-US" sz="1400"/>
          </a:p>
        </p:txBody>
      </p:sp>
      <p:sp>
        <p:nvSpPr>
          <p:cNvPr id="58371" name="Rectangle 9">
            <a:extLst>
              <a:ext uri="{FF2B5EF4-FFF2-40B4-BE49-F238E27FC236}">
                <a16:creationId xmlns:a16="http://schemas.microsoft.com/office/drawing/2014/main" id="{759D7CE2-C6BD-47B9-9540-D18E1FF03658}"/>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8372" name="Rectangle 2">
            <a:extLst>
              <a:ext uri="{FF2B5EF4-FFF2-40B4-BE49-F238E27FC236}">
                <a16:creationId xmlns:a16="http://schemas.microsoft.com/office/drawing/2014/main" id="{D07D7716-F9AC-4BCD-8BA5-66EB630C4EF6}"/>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8373" name="Rectangle 6">
            <a:extLst>
              <a:ext uri="{FF2B5EF4-FFF2-40B4-BE49-F238E27FC236}">
                <a16:creationId xmlns:a16="http://schemas.microsoft.com/office/drawing/2014/main" id="{65CD01CC-DBDA-4DB5-8CDE-60B3609D79B3}"/>
              </a:ext>
            </a:extLst>
          </p:cNvPr>
          <p:cNvSpPr>
            <a:spLocks noChangeArrowheads="1"/>
          </p:cNvSpPr>
          <p:nvPr/>
        </p:nvSpPr>
        <p:spPr bwMode="auto">
          <a:xfrm>
            <a:off x="838200" y="31242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a:extLst>
              <a:ext uri="{FF2B5EF4-FFF2-40B4-BE49-F238E27FC236}">
                <a16:creationId xmlns:a16="http://schemas.microsoft.com/office/drawing/2014/main" id="{6BEDAB49-39D3-4BA0-866E-65C50783CED4}"/>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Enter main method</a:t>
            </a:r>
          </a:p>
        </p:txBody>
      </p:sp>
      <p:sp>
        <p:nvSpPr>
          <p:cNvPr id="58375" name="Rectangle 8">
            <a:extLst>
              <a:ext uri="{FF2B5EF4-FFF2-40B4-BE49-F238E27FC236}">
                <a16:creationId xmlns:a16="http://schemas.microsoft.com/office/drawing/2014/main" id="{327EC785-B203-49C2-B46D-616085F8D77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8BBF-F93F-D549-B459-0F8D0654744C}"/>
              </a:ext>
            </a:extLst>
          </p:cNvPr>
          <p:cNvSpPr>
            <a:spLocks noGrp="1"/>
          </p:cNvSpPr>
          <p:nvPr>
            <p:ph type="title"/>
          </p:nvPr>
        </p:nvSpPr>
        <p:spPr/>
        <p:txBody>
          <a:bodyPr/>
          <a:lstStyle/>
          <a:p>
            <a:r>
              <a:rPr lang="en-US" dirty="0"/>
              <a:t>Class Format</a:t>
            </a:r>
          </a:p>
        </p:txBody>
      </p:sp>
      <p:sp>
        <p:nvSpPr>
          <p:cNvPr id="3" name="Content Placeholder 2">
            <a:extLst>
              <a:ext uri="{FF2B5EF4-FFF2-40B4-BE49-F238E27FC236}">
                <a16:creationId xmlns:a16="http://schemas.microsoft.com/office/drawing/2014/main" id="{21C6E7E7-2745-134A-91ED-55AC39AEBBAC}"/>
              </a:ext>
            </a:extLst>
          </p:cNvPr>
          <p:cNvSpPr>
            <a:spLocks noGrp="1"/>
          </p:cNvSpPr>
          <p:nvPr>
            <p:ph idx="1"/>
          </p:nvPr>
        </p:nvSpPr>
        <p:spPr/>
        <p:txBody>
          <a:bodyPr/>
          <a:lstStyle/>
          <a:p>
            <a:r>
              <a:rPr lang="en-US" dirty="0"/>
              <a:t>Slides will generally be drawn from the Liang </a:t>
            </a:r>
            <a:r>
              <a:rPr lang="en-US" i="1" dirty="0"/>
              <a:t>Introduction to Java Programming and Data Structures </a:t>
            </a:r>
            <a:r>
              <a:rPr lang="en-US" dirty="0"/>
              <a:t>text, with </a:t>
            </a:r>
            <a:r>
              <a:rPr lang="en-US"/>
              <a:t>some variation</a:t>
            </a:r>
            <a:endParaRPr lang="en-US" dirty="0"/>
          </a:p>
        </p:txBody>
      </p:sp>
      <p:sp>
        <p:nvSpPr>
          <p:cNvPr id="4" name="Slide Number Placeholder 3">
            <a:extLst>
              <a:ext uri="{FF2B5EF4-FFF2-40B4-BE49-F238E27FC236}">
                <a16:creationId xmlns:a16="http://schemas.microsoft.com/office/drawing/2014/main" id="{F0E6076A-3A2B-084D-A209-C5E00330F14D}"/>
              </a:ext>
            </a:extLst>
          </p:cNvPr>
          <p:cNvSpPr>
            <a:spLocks noGrp="1"/>
          </p:cNvSpPr>
          <p:nvPr>
            <p:ph type="sldNum" sz="quarter" idx="11"/>
          </p:nvPr>
        </p:nvSpPr>
        <p:spPr/>
        <p:txBody>
          <a:bodyPr/>
          <a:lstStyle/>
          <a:p>
            <a:pPr>
              <a:defRPr/>
            </a:pPr>
            <a:fld id="{07039C33-6A58-4664-A826-EA5253411CDB}" type="slidenum">
              <a:rPr lang="en-US" altLang="en-US" smtClean="0"/>
              <a:pPr>
                <a:defRPr/>
              </a:pPr>
              <a:t>3</a:t>
            </a:fld>
            <a:endParaRPr lang="en-US" altLang="en-US"/>
          </a:p>
        </p:txBody>
      </p:sp>
    </p:spTree>
    <p:extLst>
      <p:ext uri="{BB962C8B-B14F-4D97-AF65-F5344CB8AC3E}">
        <p14:creationId xmlns:p14="http://schemas.microsoft.com/office/powerpoint/2010/main" val="49638518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8C6E00E0-F5D5-44ED-8F56-6AC8BACC68D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433DD3-198C-4E17-8EEF-B7B7B049F795}" type="slidenum">
              <a:rPr lang="en-US" altLang="en-US" sz="1400" smtClean="0"/>
              <a:pPr>
                <a:spcBef>
                  <a:spcPct val="0"/>
                </a:spcBef>
                <a:buClrTx/>
                <a:buSzTx/>
                <a:buFontTx/>
                <a:buNone/>
              </a:pPr>
              <a:t>30</a:t>
            </a:fld>
            <a:endParaRPr lang="en-US" altLang="en-US" sz="1400"/>
          </a:p>
        </p:txBody>
      </p:sp>
      <p:sp>
        <p:nvSpPr>
          <p:cNvPr id="50179" name="Rectangle 2">
            <a:extLst>
              <a:ext uri="{FF2B5EF4-FFF2-40B4-BE49-F238E27FC236}">
                <a16:creationId xmlns:a16="http://schemas.microsoft.com/office/drawing/2014/main" id="{3D7CC83A-B4F0-45E4-8A3F-74861BCA9FF0}"/>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59396" name="Rectangle 3">
            <a:extLst>
              <a:ext uri="{FF2B5EF4-FFF2-40B4-BE49-F238E27FC236}">
                <a16:creationId xmlns:a16="http://schemas.microsoft.com/office/drawing/2014/main" id="{7256E174-1929-40AF-A2EA-CB5EFAEFF203}"/>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59397" name="Rectangle 4">
            <a:extLst>
              <a:ext uri="{FF2B5EF4-FFF2-40B4-BE49-F238E27FC236}">
                <a16:creationId xmlns:a16="http://schemas.microsoft.com/office/drawing/2014/main" id="{8084E4D6-0A94-47E3-B1BB-FFC9CD477D6B}"/>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25" name="AutoShape 5">
            <a:extLst>
              <a:ext uri="{FF2B5EF4-FFF2-40B4-BE49-F238E27FC236}">
                <a16:creationId xmlns:a16="http://schemas.microsoft.com/office/drawing/2014/main" id="{2B482066-1277-4BC9-8041-4B2C8EAB485F}"/>
              </a:ext>
            </a:extLst>
          </p:cNvPr>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statement</a:t>
            </a:r>
          </a:p>
        </p:txBody>
      </p:sp>
      <p:sp>
        <p:nvSpPr>
          <p:cNvPr id="59399" name="Rectangle 6">
            <a:extLst>
              <a:ext uri="{FF2B5EF4-FFF2-40B4-BE49-F238E27FC236}">
                <a16:creationId xmlns:a16="http://schemas.microsoft.com/office/drawing/2014/main" id="{98B18BE5-BF81-4DC5-882C-34F1C041DA0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4E68AE2-9466-40BB-BF5D-CA7773A992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D62D47-CF81-4329-8892-DC4AF772E93B}" type="slidenum">
              <a:rPr lang="en-US" altLang="en-US" sz="1400" smtClean="0"/>
              <a:pPr>
                <a:spcBef>
                  <a:spcPct val="0"/>
                </a:spcBef>
                <a:buClrTx/>
                <a:buSzTx/>
                <a:buFontTx/>
                <a:buNone/>
              </a:pPr>
              <a:t>31</a:t>
            </a:fld>
            <a:endParaRPr lang="en-US" altLang="en-US" sz="1400"/>
          </a:p>
        </p:txBody>
      </p:sp>
      <p:sp>
        <p:nvSpPr>
          <p:cNvPr id="51203" name="Rectangle 2">
            <a:extLst>
              <a:ext uri="{FF2B5EF4-FFF2-40B4-BE49-F238E27FC236}">
                <a16:creationId xmlns:a16="http://schemas.microsoft.com/office/drawing/2014/main" id="{92AFDEB5-7D12-4A31-A2E4-63DF0EA9EB53}"/>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60420" name="Rectangle 3">
            <a:extLst>
              <a:ext uri="{FF2B5EF4-FFF2-40B4-BE49-F238E27FC236}">
                <a16:creationId xmlns:a16="http://schemas.microsoft.com/office/drawing/2014/main" id="{2AE86360-C937-4FC8-BFEE-7292329375BA}"/>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60421" name="Rectangle 4">
            <a:extLst>
              <a:ext uri="{FF2B5EF4-FFF2-40B4-BE49-F238E27FC236}">
                <a16:creationId xmlns:a16="http://schemas.microsoft.com/office/drawing/2014/main" id="{B592254F-FFD7-40A1-8753-B40C29EFAE59}"/>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6">
            <a:extLst>
              <a:ext uri="{FF2B5EF4-FFF2-40B4-BE49-F238E27FC236}">
                <a16:creationId xmlns:a16="http://schemas.microsoft.com/office/drawing/2014/main" id="{082F8F3E-745A-4EC8-BA1F-06AAD4B639A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60423" name="Line 8">
            <a:extLst>
              <a:ext uri="{FF2B5EF4-FFF2-40B4-BE49-F238E27FC236}">
                <a16:creationId xmlns:a16="http://schemas.microsoft.com/office/drawing/2014/main" id="{94381C22-5522-4970-BAEC-AA19D9C3922D}"/>
              </a:ext>
            </a:extLst>
          </p:cNvPr>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753" name="AutoShape 9">
            <a:extLst>
              <a:ext uri="{FF2B5EF4-FFF2-40B4-BE49-F238E27FC236}">
                <a16:creationId xmlns:a16="http://schemas.microsoft.com/office/drawing/2014/main" id="{A5E5E596-29A0-44C4-9CA5-74DFB4EC2F1C}"/>
              </a:ext>
            </a:extLst>
          </p:cNvPr>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pic>
        <p:nvPicPr>
          <p:cNvPr id="60425" name="Picture 10">
            <a:extLst>
              <a:ext uri="{FF2B5EF4-FFF2-40B4-BE49-F238E27FC236}">
                <a16:creationId xmlns:a16="http://schemas.microsoft.com/office/drawing/2014/main" id="{9D6D301B-6A24-467C-AFAA-055533D5B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5BFDFE81-D591-4A19-B006-B76DD15235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86ADE5-106A-4AE5-B335-BB1A1B1ED2AF}" type="slidenum">
              <a:rPr lang="en-US" altLang="en-US" sz="1400" smtClean="0"/>
              <a:pPr>
                <a:spcBef>
                  <a:spcPct val="0"/>
                </a:spcBef>
                <a:buClrTx/>
                <a:buSzTx/>
                <a:buFontTx/>
                <a:buNone/>
              </a:pPr>
              <a:t>32</a:t>
            </a:fld>
            <a:endParaRPr lang="en-US" altLang="en-US" sz="1400"/>
          </a:p>
        </p:txBody>
      </p:sp>
      <p:sp>
        <p:nvSpPr>
          <p:cNvPr id="61443" name="Rectangle 2">
            <a:extLst>
              <a:ext uri="{FF2B5EF4-FFF2-40B4-BE49-F238E27FC236}">
                <a16:creationId xmlns:a16="http://schemas.microsoft.com/office/drawing/2014/main" id="{438A2B0D-34E7-43A8-9417-EDE6081737DE}"/>
              </a:ext>
            </a:extLst>
          </p:cNvPr>
          <p:cNvSpPr>
            <a:spLocks noGrp="1" noChangeArrowheads="1"/>
          </p:cNvSpPr>
          <p:nvPr>
            <p:ph type="title"/>
          </p:nvPr>
        </p:nvSpPr>
        <p:spPr>
          <a:xfrm>
            <a:off x="685800" y="152400"/>
            <a:ext cx="7772400" cy="609600"/>
          </a:xfrm>
          <a:noFill/>
        </p:spPr>
        <p:txBody>
          <a:bodyPr/>
          <a:lstStyle/>
          <a:p>
            <a:r>
              <a:rPr lang="en-US" altLang="en-US"/>
              <a:t>Two More Simple Examples</a:t>
            </a:r>
            <a:endParaRPr lang="en-US" altLang="en-US">
              <a:solidFill>
                <a:schemeClr val="tx1"/>
              </a:solidFill>
            </a:endParaRPr>
          </a:p>
        </p:txBody>
      </p:sp>
      <p:sp>
        <p:nvSpPr>
          <p:cNvPr id="61446" name="Rectangle 11">
            <a:hlinkClick r:id="rId3"/>
            <a:extLst>
              <a:ext uri="{FF2B5EF4-FFF2-40B4-BE49-F238E27FC236}">
                <a16:creationId xmlns:a16="http://schemas.microsoft.com/office/drawing/2014/main" id="{D27A90D0-3F86-453B-A333-2BFEC8F858E4}"/>
              </a:ext>
            </a:extLst>
          </p:cNvPr>
          <p:cNvSpPr>
            <a:spLocks noChangeArrowheads="1"/>
          </p:cNvSpPr>
          <p:nvPr/>
        </p:nvSpPr>
        <p:spPr bwMode="auto">
          <a:xfrm>
            <a:off x="4495800" y="4038600"/>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WelcomeWithThreeMessages</a:t>
            </a:r>
            <a:endParaRPr lang="en-US" altLang="en-US" sz="2000" dirty="0"/>
          </a:p>
        </p:txBody>
      </p:sp>
      <p:sp>
        <p:nvSpPr>
          <p:cNvPr id="61447" name="Rectangle 12">
            <a:hlinkClick r:id="rId4"/>
            <a:extLst>
              <a:ext uri="{FF2B5EF4-FFF2-40B4-BE49-F238E27FC236}">
                <a16:creationId xmlns:a16="http://schemas.microsoft.com/office/drawing/2014/main" id="{BC0235AB-DB48-4351-A681-852FEFC8C77E}"/>
              </a:ext>
            </a:extLst>
          </p:cNvPr>
          <p:cNvSpPr>
            <a:spLocks noChangeArrowheads="1"/>
          </p:cNvSpPr>
          <p:nvPr/>
        </p:nvSpPr>
        <p:spPr bwMode="auto">
          <a:xfrm>
            <a:off x="4495800" y="4652963"/>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ComputeExpression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1A7BCC5-EFF7-41B4-8A04-2B78A31AF69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A9A679-8DF1-48F3-BA7A-792622F3DB3B}" type="slidenum">
              <a:rPr lang="en-US" altLang="en-US" sz="1400" smtClean="0"/>
              <a:pPr>
                <a:spcBef>
                  <a:spcPct val="0"/>
                </a:spcBef>
                <a:buClrTx/>
                <a:buSzTx/>
                <a:buFontTx/>
                <a:buNone/>
              </a:pPr>
              <a:t>33</a:t>
            </a:fld>
            <a:endParaRPr lang="en-US" altLang="en-US" sz="1400"/>
          </a:p>
        </p:txBody>
      </p:sp>
      <p:sp>
        <p:nvSpPr>
          <p:cNvPr id="54275" name="Rectangle 2">
            <a:extLst>
              <a:ext uri="{FF2B5EF4-FFF2-40B4-BE49-F238E27FC236}">
                <a16:creationId xmlns:a16="http://schemas.microsoft.com/office/drawing/2014/main" id="{DFDFE61E-1C13-43D6-807B-4104C44159B2}"/>
              </a:ext>
            </a:extLst>
          </p:cNvPr>
          <p:cNvSpPr>
            <a:spLocks noGrp="1" noChangeArrowheads="1"/>
          </p:cNvSpPr>
          <p:nvPr>
            <p:ph type="title"/>
          </p:nvPr>
        </p:nvSpPr>
        <p:spPr>
          <a:xfrm>
            <a:off x="228600" y="228600"/>
            <a:ext cx="8534400" cy="609600"/>
          </a:xfrm>
        </p:spPr>
        <p:txBody>
          <a:bodyPr/>
          <a:lstStyle/>
          <a:p>
            <a:r>
              <a:rPr lang="en-US" altLang="en-US"/>
              <a:t>Creating and Editing Using NotePad</a:t>
            </a:r>
          </a:p>
        </p:txBody>
      </p:sp>
      <p:sp>
        <p:nvSpPr>
          <p:cNvPr id="54276" name="Rectangle 3">
            <a:extLst>
              <a:ext uri="{FF2B5EF4-FFF2-40B4-BE49-F238E27FC236}">
                <a16:creationId xmlns:a16="http://schemas.microsoft.com/office/drawing/2014/main" id="{E96379BA-6CEA-4F92-B9A8-A983A56156C5}"/>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p>
          <a:p>
            <a:pPr lvl="1">
              <a:lnSpc>
                <a:spcPct val="90000"/>
              </a:lnSpc>
              <a:buFontTx/>
              <a:buNone/>
            </a:pPr>
            <a:r>
              <a:rPr lang="en-US" altLang="en-US" sz="300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4277" name="Picture 4">
            <a:extLst>
              <a:ext uri="{FF2B5EF4-FFF2-40B4-BE49-F238E27FC236}">
                <a16:creationId xmlns:a16="http://schemas.microsoft.com/office/drawing/2014/main" id="{B17B62F5-4E2F-48D0-98A0-0E949E55F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Line 7">
            <a:extLst>
              <a:ext uri="{FF2B5EF4-FFF2-40B4-BE49-F238E27FC236}">
                <a16:creationId xmlns:a16="http://schemas.microsoft.com/office/drawing/2014/main" id="{96F5C613-DE56-4C6C-8C7A-81866FF7557C}"/>
              </a:ext>
            </a:extLst>
          </p:cNvPr>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9" name="Line 8">
            <a:extLst>
              <a:ext uri="{FF2B5EF4-FFF2-40B4-BE49-F238E27FC236}">
                <a16:creationId xmlns:a16="http://schemas.microsoft.com/office/drawing/2014/main" id="{F62687C2-8D2D-4D7C-A1F0-81B58CEE82DA}"/>
              </a:ext>
            </a:extLst>
          </p:cNvPr>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4280" name="Picture 9">
            <a:extLst>
              <a:ext uri="{FF2B5EF4-FFF2-40B4-BE49-F238E27FC236}">
                <a16:creationId xmlns:a16="http://schemas.microsoft.com/office/drawing/2014/main" id="{4E9898C0-161D-4D9B-98A7-15919332B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3457575"/>
            <a:ext cx="68659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99919140-1732-47CD-BC9F-53AAB05BB45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847A43-4B7F-4BAB-AD2D-C6A4B7231DC6}" type="slidenum">
              <a:rPr lang="en-US" altLang="en-US" sz="1400" smtClean="0"/>
              <a:pPr>
                <a:spcBef>
                  <a:spcPct val="0"/>
                </a:spcBef>
                <a:buClrTx/>
                <a:buSzTx/>
                <a:buFontTx/>
                <a:buNone/>
              </a:pPr>
              <a:t>34</a:t>
            </a:fld>
            <a:endParaRPr lang="en-US" altLang="en-US" sz="1400"/>
          </a:p>
        </p:txBody>
      </p:sp>
      <p:sp>
        <p:nvSpPr>
          <p:cNvPr id="55299" name="Rectangle 2">
            <a:extLst>
              <a:ext uri="{FF2B5EF4-FFF2-40B4-BE49-F238E27FC236}">
                <a16:creationId xmlns:a16="http://schemas.microsoft.com/office/drawing/2014/main" id="{602DE1DB-4CFF-4201-8FD2-436CB51C3715}"/>
              </a:ext>
            </a:extLst>
          </p:cNvPr>
          <p:cNvSpPr>
            <a:spLocks noGrp="1" noChangeArrowheads="1"/>
          </p:cNvSpPr>
          <p:nvPr>
            <p:ph type="title"/>
          </p:nvPr>
        </p:nvSpPr>
        <p:spPr>
          <a:xfrm>
            <a:off x="228600" y="228600"/>
            <a:ext cx="8763000" cy="533400"/>
          </a:xfrm>
        </p:spPr>
        <p:txBody>
          <a:bodyPr/>
          <a:lstStyle/>
          <a:p>
            <a:r>
              <a:rPr lang="en-US" altLang="en-US"/>
              <a:t>Creating and Editing Using WordPad</a:t>
            </a:r>
          </a:p>
        </p:txBody>
      </p:sp>
      <p:sp>
        <p:nvSpPr>
          <p:cNvPr id="55300" name="Rectangle 3">
            <a:extLst>
              <a:ext uri="{FF2B5EF4-FFF2-40B4-BE49-F238E27FC236}">
                <a16:creationId xmlns:a16="http://schemas.microsoft.com/office/drawing/2014/main" id="{47608C4E-4301-4C1A-98E5-6EDD7E3DC0BA}"/>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WordPad, type </a:t>
            </a:r>
          </a:p>
          <a:p>
            <a:pPr lvl="1">
              <a:lnSpc>
                <a:spcPct val="90000"/>
              </a:lnSpc>
              <a:buFontTx/>
              <a:buNone/>
            </a:pPr>
            <a:r>
              <a:rPr lang="en-US" altLang="en-US" sz="300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5301" name="Picture 6">
            <a:extLst>
              <a:ext uri="{FF2B5EF4-FFF2-40B4-BE49-F238E27FC236}">
                <a16:creationId xmlns:a16="http://schemas.microsoft.com/office/drawing/2014/main" id="{96545F9E-3A7C-4723-B3D0-86E37245C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Line 8">
            <a:extLst>
              <a:ext uri="{FF2B5EF4-FFF2-40B4-BE49-F238E27FC236}">
                <a16:creationId xmlns:a16="http://schemas.microsoft.com/office/drawing/2014/main" id="{62BCF972-0D94-4777-B3FF-3EC9A5AC1911}"/>
              </a:ext>
            </a:extLst>
          </p:cNvPr>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9">
            <a:extLst>
              <a:ext uri="{FF2B5EF4-FFF2-40B4-BE49-F238E27FC236}">
                <a16:creationId xmlns:a16="http://schemas.microsoft.com/office/drawing/2014/main" id="{687A5B11-AAF5-409E-B261-9336A5E9140F}"/>
              </a:ext>
            </a:extLst>
          </p:cNvPr>
          <p:cNvSpPr>
            <a:spLocks noChangeShapeType="1"/>
          </p:cNvSpPr>
          <p:nvPr/>
        </p:nvSpPr>
        <p:spPr bwMode="auto">
          <a:xfrm>
            <a:off x="2514600" y="1447800"/>
            <a:ext cx="1066800" cy="1371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4" name="Picture 9">
            <a:extLst>
              <a:ext uri="{FF2B5EF4-FFF2-40B4-BE49-F238E27FC236}">
                <a16:creationId xmlns:a16="http://schemas.microsoft.com/office/drawing/2014/main" id="{49F1D969-1B36-4095-9E33-A34C28DD0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79343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3FC3629-5CF4-40C9-944E-AFB8387088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B3B691-808D-440A-AC82-E5D166BA0238}" type="slidenum">
              <a:rPr lang="en-US" altLang="en-US" sz="1400" smtClean="0"/>
              <a:pPr>
                <a:spcBef>
                  <a:spcPct val="0"/>
                </a:spcBef>
                <a:buClrTx/>
                <a:buSzTx/>
                <a:buFontTx/>
                <a:buNone/>
              </a:pPr>
              <a:t>35</a:t>
            </a:fld>
            <a:endParaRPr lang="en-US" altLang="en-US" sz="1400"/>
          </a:p>
        </p:txBody>
      </p:sp>
      <p:sp>
        <p:nvSpPr>
          <p:cNvPr id="56323" name="Rectangle 9">
            <a:extLst>
              <a:ext uri="{FF2B5EF4-FFF2-40B4-BE49-F238E27FC236}">
                <a16:creationId xmlns:a16="http://schemas.microsoft.com/office/drawing/2014/main" id="{51538121-67DC-4512-A4C0-FE58876698E6}"/>
              </a:ext>
            </a:extLst>
          </p:cNvPr>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11">
            <a:extLst>
              <a:ext uri="{FF2B5EF4-FFF2-40B4-BE49-F238E27FC236}">
                <a16:creationId xmlns:a16="http://schemas.microsoft.com/office/drawing/2014/main" id="{147892B6-D3BE-44C2-A091-7B944BD71B3A}"/>
              </a:ext>
            </a:extLst>
          </p:cNvPr>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15">
            <a:extLst>
              <a:ext uri="{FF2B5EF4-FFF2-40B4-BE49-F238E27FC236}">
                <a16:creationId xmlns:a16="http://schemas.microsoft.com/office/drawing/2014/main" id="{6E026121-8447-484B-A5D7-92EFC9745272}"/>
              </a:ext>
            </a:extLst>
          </p:cNvPr>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11">
            <a:extLst>
              <a:ext uri="{FF2B5EF4-FFF2-40B4-BE49-F238E27FC236}">
                <a16:creationId xmlns:a16="http://schemas.microsoft.com/office/drawing/2014/main" id="{E0E28DCC-8B50-4F97-AB32-E9D3A2A8A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6327" name="Rectangle 2">
            <a:extLst>
              <a:ext uri="{FF2B5EF4-FFF2-40B4-BE49-F238E27FC236}">
                <a16:creationId xmlns:a16="http://schemas.microsoft.com/office/drawing/2014/main" id="{89B7258F-89C6-442A-919E-F209FB79295E}"/>
              </a:ext>
            </a:extLst>
          </p:cNvPr>
          <p:cNvSpPr>
            <a:spLocks noGrp="1" noChangeArrowheads="1"/>
          </p:cNvSpPr>
          <p:nvPr>
            <p:ph type="title"/>
          </p:nvPr>
        </p:nvSpPr>
        <p:spPr>
          <a:xfrm>
            <a:off x="3886200" y="152400"/>
            <a:ext cx="5105400" cy="685800"/>
          </a:xfrm>
          <a:noFill/>
        </p:spPr>
        <p:txBody>
          <a:bodyPr/>
          <a:lstStyle/>
          <a:p>
            <a:r>
              <a:rPr lang="en-US" altLang="en-US" sz="3000"/>
              <a:t>Creating, Compiling, and Running Programs</a:t>
            </a:r>
            <a:endParaRPr lang="en-US" altLang="en-US" sz="3000">
              <a:solidFill>
                <a:schemeClr val="tx1"/>
              </a:solidFill>
              <a:latin typeface="Book Antiqua" panose="02040602050305030304" pitchFamily="18" charset="0"/>
            </a:endParaRPr>
          </a:p>
        </p:txBody>
      </p:sp>
      <p:pic>
        <p:nvPicPr>
          <p:cNvPr id="56328" name="Picture 9">
            <a:extLst>
              <a:ext uri="{FF2B5EF4-FFF2-40B4-BE49-F238E27FC236}">
                <a16:creationId xmlns:a16="http://schemas.microsoft.com/office/drawing/2014/main" id="{11B59B61-8139-4725-AB54-7A267EAF3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3025"/>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F712252-F9EA-4425-8FB8-2D8A55575C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7D2B7E-FF1E-4D0D-9320-3DCE0425B915}" type="slidenum">
              <a:rPr lang="en-US" altLang="en-US" sz="1400" smtClean="0"/>
              <a:pPr>
                <a:spcBef>
                  <a:spcPct val="0"/>
                </a:spcBef>
                <a:buClrTx/>
                <a:buSzTx/>
                <a:buFontTx/>
                <a:buNone/>
              </a:pPr>
              <a:t>36</a:t>
            </a:fld>
            <a:endParaRPr lang="en-US" altLang="en-US" sz="1400"/>
          </a:p>
        </p:txBody>
      </p:sp>
      <p:sp>
        <p:nvSpPr>
          <p:cNvPr id="57347" name="Rectangle 1026">
            <a:extLst>
              <a:ext uri="{FF2B5EF4-FFF2-40B4-BE49-F238E27FC236}">
                <a16:creationId xmlns:a16="http://schemas.microsoft.com/office/drawing/2014/main" id="{0714FA39-BDC4-4967-96F9-C4A1AABFA49A}"/>
              </a:ext>
            </a:extLst>
          </p:cNvPr>
          <p:cNvSpPr>
            <a:spLocks noGrp="1" noChangeArrowheads="1"/>
          </p:cNvSpPr>
          <p:nvPr>
            <p:ph type="title"/>
          </p:nvPr>
        </p:nvSpPr>
        <p:spPr>
          <a:xfrm>
            <a:off x="685800" y="228600"/>
            <a:ext cx="7772400" cy="533400"/>
          </a:xfrm>
        </p:spPr>
        <p:txBody>
          <a:bodyPr/>
          <a:lstStyle/>
          <a:p>
            <a:r>
              <a:rPr lang="en-US" altLang="en-US"/>
              <a:t>Compiling Java Source Code</a:t>
            </a:r>
          </a:p>
        </p:txBody>
      </p:sp>
      <p:sp>
        <p:nvSpPr>
          <p:cNvPr id="57348" name="Rectangle 1027">
            <a:extLst>
              <a:ext uri="{FF2B5EF4-FFF2-40B4-BE49-F238E27FC236}">
                <a16:creationId xmlns:a16="http://schemas.microsoft.com/office/drawing/2014/main" id="{AB8A6C00-D85D-4659-85BC-9FAA201D816E}"/>
              </a:ext>
            </a:extLst>
          </p:cNvPr>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a:cs typeface="Times New Roman" panose="02020603050405020304" pitchFamily="18" charset="0"/>
              </a:rPr>
              <a:t>bytecode</a:t>
            </a:r>
            <a:r>
              <a:rPr lang="en-US" altLang="en-US" sz="240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57349" name="Rectangle 1028">
            <a:extLst>
              <a:ext uri="{FF2B5EF4-FFF2-40B4-BE49-F238E27FC236}">
                <a16:creationId xmlns:a16="http://schemas.microsoft.com/office/drawing/2014/main" id="{3F618DEE-A441-4E1C-A0EF-459A3B28A425}"/>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1031">
            <a:extLst>
              <a:ext uri="{FF2B5EF4-FFF2-40B4-BE49-F238E27FC236}">
                <a16:creationId xmlns:a16="http://schemas.microsoft.com/office/drawing/2014/main" id="{49119343-D81D-4D1B-A84A-7BA395508ED3}"/>
              </a:ext>
            </a:extLst>
          </p:cNvPr>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7351" name="Picture 8">
            <a:extLst>
              <a:ext uri="{FF2B5EF4-FFF2-40B4-BE49-F238E27FC236}">
                <a16:creationId xmlns:a16="http://schemas.microsoft.com/office/drawing/2014/main" id="{2BBFB03A-DB48-4384-B7DA-E0887A38C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86200"/>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45787922-6944-4B3F-ADFF-7365EFAB485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C1B27B-FBC9-46D6-9398-E35A94456C89}" type="slidenum">
              <a:rPr lang="en-US" altLang="en-US" sz="1400" smtClean="0"/>
              <a:pPr>
                <a:spcBef>
                  <a:spcPct val="0"/>
                </a:spcBef>
                <a:buClrTx/>
                <a:buSzTx/>
                <a:buFontTx/>
                <a:buNone/>
              </a:pPr>
              <a:t>37</a:t>
            </a:fld>
            <a:endParaRPr lang="en-US" altLang="en-US" sz="1400"/>
          </a:p>
        </p:txBody>
      </p:sp>
      <p:sp>
        <p:nvSpPr>
          <p:cNvPr id="65539" name="Rectangle 2">
            <a:extLst>
              <a:ext uri="{FF2B5EF4-FFF2-40B4-BE49-F238E27FC236}">
                <a16:creationId xmlns:a16="http://schemas.microsoft.com/office/drawing/2014/main" id="{FC08FF23-CE41-42D3-8E7B-0F750D513BAB}"/>
              </a:ext>
            </a:extLst>
          </p:cNvPr>
          <p:cNvSpPr>
            <a:spLocks noGrp="1" noChangeArrowheads="1"/>
          </p:cNvSpPr>
          <p:nvPr>
            <p:ph type="title"/>
          </p:nvPr>
        </p:nvSpPr>
        <p:spPr>
          <a:xfrm>
            <a:off x="1371600" y="152400"/>
            <a:ext cx="7010400" cy="1143000"/>
          </a:xfrm>
          <a:noFill/>
        </p:spPr>
        <p:txBody>
          <a:bodyPr/>
          <a:lstStyle/>
          <a:p>
            <a:r>
              <a:rPr lang="en-US" altLang="en-US"/>
              <a:t>Compiling and Running Java from the Command Window</a:t>
            </a:r>
            <a:endParaRPr lang="en-US" altLang="en-US">
              <a:solidFill>
                <a:schemeClr val="tx1"/>
              </a:solidFill>
            </a:endParaRPr>
          </a:p>
        </p:txBody>
      </p:sp>
      <p:sp>
        <p:nvSpPr>
          <p:cNvPr id="65540" name="Rectangle 3">
            <a:extLst>
              <a:ext uri="{FF2B5EF4-FFF2-40B4-BE49-F238E27FC236}">
                <a16:creationId xmlns:a16="http://schemas.microsoft.com/office/drawing/2014/main" id="{493AD041-4851-422B-A62B-05810D914CAB}"/>
              </a:ext>
            </a:extLst>
          </p:cNvPr>
          <p:cNvSpPr>
            <a:spLocks noGrp="1" noChangeArrowheads="1"/>
          </p:cNvSpPr>
          <p:nvPr>
            <p:ph type="body" idx="1"/>
          </p:nvPr>
        </p:nvSpPr>
        <p:spPr>
          <a:xfrm>
            <a:off x="457200" y="1524000"/>
            <a:ext cx="8382000" cy="4800600"/>
          </a:xfrm>
          <a:noFill/>
        </p:spPr>
        <p:txBody>
          <a:bodyPr/>
          <a:lstStyle/>
          <a:p>
            <a:r>
              <a:rPr lang="en-US" altLang="en-US" sz="3400"/>
              <a:t>Set path to JDK bin directory</a:t>
            </a:r>
          </a:p>
          <a:p>
            <a:pPr lvl="1"/>
            <a:r>
              <a:rPr lang="en-US" altLang="en-US" sz="3000"/>
              <a:t>set path=c:\Program Files\java\jdk1.8.0\bin</a:t>
            </a:r>
          </a:p>
          <a:p>
            <a:r>
              <a:rPr lang="en-US" altLang="en-US" sz="3400"/>
              <a:t>Set classpath to include the current directory</a:t>
            </a:r>
          </a:p>
          <a:p>
            <a:pPr lvl="1"/>
            <a:r>
              <a:rPr lang="en-US" altLang="en-US" sz="3000"/>
              <a:t>set classpath=.</a:t>
            </a:r>
          </a:p>
          <a:p>
            <a:r>
              <a:rPr lang="en-US" altLang="en-US" sz="3400"/>
              <a:t>Compile</a:t>
            </a:r>
          </a:p>
          <a:p>
            <a:pPr lvl="1"/>
            <a:r>
              <a:rPr lang="en-US" altLang="en-US" sz="3000"/>
              <a:t>javac Welcome.java</a:t>
            </a:r>
          </a:p>
          <a:p>
            <a:r>
              <a:rPr lang="en-US" altLang="en-US" sz="3400"/>
              <a:t>Run</a:t>
            </a:r>
          </a:p>
          <a:p>
            <a:pPr lvl="1"/>
            <a:r>
              <a:rPr lang="en-US" altLang="en-US" sz="3000"/>
              <a:t>java Welcome</a:t>
            </a:r>
          </a:p>
        </p:txBody>
      </p:sp>
      <p:sp>
        <p:nvSpPr>
          <p:cNvPr id="65541" name="Rectangle 4">
            <a:extLst>
              <a:ext uri="{FF2B5EF4-FFF2-40B4-BE49-F238E27FC236}">
                <a16:creationId xmlns:a16="http://schemas.microsoft.com/office/drawing/2014/main" id="{C0B6D9F5-3ACD-43DD-8C65-C559CD7BF842}"/>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5542" name="Picture 5">
            <a:extLst>
              <a:ext uri="{FF2B5EF4-FFF2-40B4-BE49-F238E27FC236}">
                <a16:creationId xmlns:a16="http://schemas.microsoft.com/office/drawing/2014/main" id="{D4288B89-7983-46C0-8987-267A4A7C0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6">
            <a:extLst>
              <a:ext uri="{FF2B5EF4-FFF2-40B4-BE49-F238E27FC236}">
                <a16:creationId xmlns:a16="http://schemas.microsoft.com/office/drawing/2014/main" id="{413AA618-3461-41EF-90D2-9B1CE56FDA53}"/>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8C5CB943-A38A-432A-B571-BCCA323AA3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3643DD-05A5-4AE4-8C5A-015022EADD10}" type="slidenum">
              <a:rPr lang="en-US" altLang="en-US" sz="1400" smtClean="0"/>
              <a:pPr>
                <a:spcBef>
                  <a:spcPct val="0"/>
                </a:spcBef>
                <a:buClrTx/>
                <a:buSzTx/>
                <a:buFontTx/>
                <a:buNone/>
              </a:pPr>
              <a:t>38</a:t>
            </a:fld>
            <a:endParaRPr lang="en-US" altLang="en-US" sz="1400"/>
          </a:p>
        </p:txBody>
      </p:sp>
      <p:sp>
        <p:nvSpPr>
          <p:cNvPr id="67587" name="Rectangle 2">
            <a:extLst>
              <a:ext uri="{FF2B5EF4-FFF2-40B4-BE49-F238E27FC236}">
                <a16:creationId xmlns:a16="http://schemas.microsoft.com/office/drawing/2014/main" id="{6F222494-9C32-4FFA-B921-524A9AB68C5F}"/>
              </a:ext>
            </a:extLst>
          </p:cNvPr>
          <p:cNvSpPr>
            <a:spLocks noGrp="1" noChangeArrowheads="1"/>
          </p:cNvSpPr>
          <p:nvPr>
            <p:ph type="title"/>
          </p:nvPr>
        </p:nvSpPr>
        <p:spPr>
          <a:xfrm>
            <a:off x="685800" y="152400"/>
            <a:ext cx="7848600" cy="1143000"/>
          </a:xfrm>
          <a:noFill/>
        </p:spPr>
        <p:txBody>
          <a:bodyPr/>
          <a:lstStyle/>
          <a:p>
            <a:r>
              <a:rPr lang="en-US" altLang="en-US"/>
              <a:t>Compiling and Running Java from TextPad</a:t>
            </a:r>
            <a:endParaRPr lang="en-US" altLang="en-US">
              <a:solidFill>
                <a:schemeClr val="tx1"/>
              </a:solidFill>
            </a:endParaRPr>
          </a:p>
        </p:txBody>
      </p:sp>
      <p:sp>
        <p:nvSpPr>
          <p:cNvPr id="67588" name="Rectangle 3">
            <a:extLst>
              <a:ext uri="{FF2B5EF4-FFF2-40B4-BE49-F238E27FC236}">
                <a16:creationId xmlns:a16="http://schemas.microsoft.com/office/drawing/2014/main" id="{3F599D8B-2D16-44CF-B228-C351170791A6}"/>
              </a:ext>
            </a:extLst>
          </p:cNvPr>
          <p:cNvSpPr>
            <a:spLocks noGrp="1" noChangeArrowheads="1"/>
          </p:cNvSpPr>
          <p:nvPr>
            <p:ph type="body" idx="1"/>
          </p:nvPr>
        </p:nvSpPr>
        <p:spPr>
          <a:xfrm>
            <a:off x="457200" y="1524000"/>
            <a:ext cx="8382000" cy="609600"/>
          </a:xfrm>
          <a:noFill/>
        </p:spPr>
        <p:txBody>
          <a:bodyPr/>
          <a:lstStyle/>
          <a:p>
            <a:r>
              <a:rPr lang="en-US" altLang="en-US" sz="3000"/>
              <a:t>See Supplement II.A on the Website for details</a:t>
            </a:r>
          </a:p>
        </p:txBody>
      </p:sp>
      <p:sp>
        <p:nvSpPr>
          <p:cNvPr id="67589" name="Rectangle 5">
            <a:extLst>
              <a:ext uri="{FF2B5EF4-FFF2-40B4-BE49-F238E27FC236}">
                <a16:creationId xmlns:a16="http://schemas.microsoft.com/office/drawing/2014/main" id="{83939551-7BAF-4805-8499-2178FD98DD8A}"/>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0" name="Object 4">
            <a:extLst>
              <a:ext uri="{FF2B5EF4-FFF2-40B4-BE49-F238E27FC236}">
                <a16:creationId xmlns:a16="http://schemas.microsoft.com/office/drawing/2014/main" id="{1B764690-65CA-4F7E-8881-18D770594A7F}"/>
              </a:ext>
            </a:extLst>
          </p:cNvPr>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spid="_x0000_s67605" r:id="rId4" imgW="5546667" imgH="2263336" progId="Paint.Picture">
                  <p:embed/>
                </p:oleObj>
              </mc:Choice>
              <mc:Fallback>
                <p:oleObj r:id="rId4" imgW="5546667" imgH="226333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1" name="Rectangle 3">
            <a:extLst>
              <a:ext uri="{FF2B5EF4-FFF2-40B4-BE49-F238E27FC236}">
                <a16:creationId xmlns:a16="http://schemas.microsoft.com/office/drawing/2014/main" id="{31656B2C-233E-4995-B7EA-3DAB32C2FFA6}"/>
              </a:ext>
            </a:extLst>
          </p:cNvPr>
          <p:cNvSpPr>
            <a:spLocks noChangeArrowheads="1"/>
          </p:cNvSpPr>
          <p:nvPr/>
        </p:nvSpPr>
        <p:spPr bwMode="auto">
          <a:xfrm>
            <a:off x="152400" y="7620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93C707AA-A5F6-49A8-A9DE-7879F21269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568773-5B1A-4762-BD19-C301E8820E55}" type="slidenum">
              <a:rPr lang="en-US" altLang="en-US" sz="1400" smtClean="0"/>
              <a:pPr>
                <a:spcBef>
                  <a:spcPct val="0"/>
                </a:spcBef>
                <a:buClrTx/>
                <a:buSzTx/>
                <a:buFontTx/>
                <a:buNone/>
              </a:pPr>
              <a:t>39</a:t>
            </a:fld>
            <a:endParaRPr lang="en-US" altLang="en-US" sz="1400"/>
          </a:p>
        </p:txBody>
      </p:sp>
      <p:sp>
        <p:nvSpPr>
          <p:cNvPr id="69635" name="Rectangle 2">
            <a:extLst>
              <a:ext uri="{FF2B5EF4-FFF2-40B4-BE49-F238E27FC236}">
                <a16:creationId xmlns:a16="http://schemas.microsoft.com/office/drawing/2014/main" id="{60CC4BD5-AE50-45D5-BFA0-A969C401DAE7}"/>
              </a:ext>
            </a:extLst>
          </p:cNvPr>
          <p:cNvSpPr>
            <a:spLocks noGrp="1" noChangeArrowheads="1"/>
          </p:cNvSpPr>
          <p:nvPr>
            <p:ph type="title"/>
          </p:nvPr>
        </p:nvSpPr>
        <p:spPr>
          <a:xfrm>
            <a:off x="685800" y="0"/>
            <a:ext cx="7772400" cy="1428750"/>
          </a:xfrm>
          <a:noFill/>
        </p:spPr>
        <p:txBody>
          <a:bodyPr/>
          <a:lstStyle/>
          <a:p>
            <a:r>
              <a:rPr lang="en-US" altLang="en-US"/>
              <a:t>Anatomy of a Java Program</a:t>
            </a:r>
            <a:endParaRPr lang="en-US" altLang="en-US">
              <a:solidFill>
                <a:schemeClr val="tx1"/>
              </a:solidFill>
            </a:endParaRPr>
          </a:p>
        </p:txBody>
      </p:sp>
      <p:sp>
        <p:nvSpPr>
          <p:cNvPr id="69636" name="Rectangle 3">
            <a:extLst>
              <a:ext uri="{FF2B5EF4-FFF2-40B4-BE49-F238E27FC236}">
                <a16:creationId xmlns:a16="http://schemas.microsoft.com/office/drawing/2014/main" id="{696A365D-77B2-4CAA-AA56-1E77E5502DBC}"/>
              </a:ext>
            </a:extLst>
          </p:cNvPr>
          <p:cNvSpPr>
            <a:spLocks noGrp="1" noChangeArrowheads="1"/>
          </p:cNvSpPr>
          <p:nvPr>
            <p:ph type="body" idx="1"/>
          </p:nvPr>
        </p:nvSpPr>
        <p:spPr>
          <a:xfrm>
            <a:off x="457200" y="1295400"/>
            <a:ext cx="8382000" cy="5029200"/>
          </a:xfrm>
          <a:noFill/>
        </p:spPr>
        <p:txBody>
          <a:bodyPr/>
          <a:lstStyle/>
          <a:p>
            <a:r>
              <a:rPr lang="en-US" altLang="en-US" sz="3400"/>
              <a:t>Class name</a:t>
            </a:r>
          </a:p>
          <a:p>
            <a:r>
              <a:rPr lang="en-US" altLang="en-US" sz="3400"/>
              <a:t>Main method</a:t>
            </a:r>
          </a:p>
          <a:p>
            <a:r>
              <a:rPr lang="en-US" altLang="en-US" sz="3400"/>
              <a:t>Statements</a:t>
            </a:r>
          </a:p>
          <a:p>
            <a:r>
              <a:rPr lang="en-US" altLang="en-US" sz="3400"/>
              <a:t>Statement terminator</a:t>
            </a:r>
          </a:p>
          <a:p>
            <a:r>
              <a:rPr lang="en-US" altLang="en-US" sz="3400"/>
              <a:t>Reserved words</a:t>
            </a:r>
          </a:p>
          <a:p>
            <a:r>
              <a:rPr lang="en-US" altLang="en-US" sz="3400"/>
              <a:t>Comments</a:t>
            </a:r>
          </a:p>
          <a:p>
            <a:r>
              <a:rPr lang="en-US" altLang="en-US" sz="3400"/>
              <a:t>Blocks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17A1-4949-4C47-8B78-61D6C7A5F47F}"/>
              </a:ext>
            </a:extLst>
          </p:cNvPr>
          <p:cNvSpPr>
            <a:spLocks noGrp="1"/>
          </p:cNvSpPr>
          <p:nvPr>
            <p:ph type="title"/>
          </p:nvPr>
        </p:nvSpPr>
        <p:spPr/>
        <p:txBody>
          <a:bodyPr/>
          <a:lstStyle/>
          <a:p>
            <a:r>
              <a:rPr lang="en-US" dirty="0"/>
              <a:t>What You’re Going to Learn</a:t>
            </a:r>
          </a:p>
        </p:txBody>
      </p:sp>
      <p:sp>
        <p:nvSpPr>
          <p:cNvPr id="3" name="Content Placeholder 2">
            <a:extLst>
              <a:ext uri="{FF2B5EF4-FFF2-40B4-BE49-F238E27FC236}">
                <a16:creationId xmlns:a16="http://schemas.microsoft.com/office/drawing/2014/main" id="{07CD2276-68DA-4B44-950A-020F8F1B8A63}"/>
              </a:ext>
            </a:extLst>
          </p:cNvPr>
          <p:cNvSpPr>
            <a:spLocks noGrp="1"/>
          </p:cNvSpPr>
          <p:nvPr>
            <p:ph idx="1"/>
          </p:nvPr>
        </p:nvSpPr>
        <p:spPr/>
        <p:txBody>
          <a:bodyPr/>
          <a:lstStyle/>
          <a:p>
            <a:r>
              <a:rPr lang="en-US" dirty="0"/>
              <a:t>Java Syntax</a:t>
            </a:r>
          </a:p>
          <a:p>
            <a:r>
              <a:rPr lang="en-US" dirty="0"/>
              <a:t>What Object Oriented Programming is all about</a:t>
            </a:r>
          </a:p>
          <a:p>
            <a:r>
              <a:rPr lang="en-US" dirty="0"/>
              <a:t>Java’s libraries and datatypes</a:t>
            </a:r>
          </a:p>
          <a:p>
            <a:r>
              <a:rPr lang="en-US" dirty="0"/>
              <a:t>Learning Java’s strengths – GUI development and Multithreaded Programming</a:t>
            </a:r>
          </a:p>
        </p:txBody>
      </p:sp>
      <p:sp>
        <p:nvSpPr>
          <p:cNvPr id="4" name="Slide Number Placeholder 3">
            <a:extLst>
              <a:ext uri="{FF2B5EF4-FFF2-40B4-BE49-F238E27FC236}">
                <a16:creationId xmlns:a16="http://schemas.microsoft.com/office/drawing/2014/main" id="{E45B790B-0F49-3C4A-8512-BF4888B0048A}"/>
              </a:ext>
            </a:extLst>
          </p:cNvPr>
          <p:cNvSpPr>
            <a:spLocks noGrp="1"/>
          </p:cNvSpPr>
          <p:nvPr>
            <p:ph type="sldNum" sz="quarter" idx="11"/>
          </p:nvPr>
        </p:nvSpPr>
        <p:spPr/>
        <p:txBody>
          <a:bodyPr/>
          <a:lstStyle/>
          <a:p>
            <a:pPr>
              <a:defRPr/>
            </a:pPr>
            <a:fld id="{07039C33-6A58-4664-A826-EA5253411CDB}" type="slidenum">
              <a:rPr lang="en-US" altLang="en-US" smtClean="0"/>
              <a:pPr>
                <a:defRPr/>
              </a:pPr>
              <a:t>4</a:t>
            </a:fld>
            <a:endParaRPr lang="en-US" altLang="en-US"/>
          </a:p>
        </p:txBody>
      </p:sp>
    </p:spTree>
    <p:extLst>
      <p:ext uri="{BB962C8B-B14F-4D97-AF65-F5344CB8AC3E}">
        <p14:creationId xmlns:p14="http://schemas.microsoft.com/office/powerpoint/2010/main" val="281184258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C15C109E-0F44-412D-BF3E-171BCEBA18C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AC690F-1F31-4068-9B0F-3CF974B946AE}" type="slidenum">
              <a:rPr lang="en-US" altLang="en-US" sz="1400" smtClean="0"/>
              <a:pPr>
                <a:spcBef>
                  <a:spcPct val="0"/>
                </a:spcBef>
                <a:buClrTx/>
                <a:buSzTx/>
                <a:buFontTx/>
                <a:buNone/>
              </a:pPr>
              <a:t>40</a:t>
            </a:fld>
            <a:endParaRPr lang="en-US" altLang="en-US" sz="1400"/>
          </a:p>
        </p:txBody>
      </p:sp>
      <p:sp>
        <p:nvSpPr>
          <p:cNvPr id="71683" name="Rectangle 2">
            <a:extLst>
              <a:ext uri="{FF2B5EF4-FFF2-40B4-BE49-F238E27FC236}">
                <a16:creationId xmlns:a16="http://schemas.microsoft.com/office/drawing/2014/main" id="{745A2865-3E39-439E-91A1-7520F59D6AFA}"/>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latin typeface="Courier New" panose="02070309020205020404" pitchFamily="49" charset="0"/>
              </a:rPr>
              <a:t>// This program prints Welcome to Java! </a:t>
            </a:r>
          </a:p>
          <a:p>
            <a:pPr>
              <a:spcBef>
                <a:spcPct val="0"/>
              </a:spcBef>
              <a:buFont typeface="Monotype Sorts" pitchFamily="2" charset="2"/>
              <a:buNone/>
            </a:pPr>
            <a:r>
              <a:rPr lang="en-US" altLang="en-US" sz="2400">
                <a:latin typeface="Courier New" panose="02070309020205020404" pitchFamily="49" charset="0"/>
              </a:rPr>
              <a:t>public class Welcome {	</a:t>
            </a:r>
          </a:p>
          <a:p>
            <a:pPr>
              <a:spcBef>
                <a:spcPct val="0"/>
              </a:spcBef>
              <a:buFont typeface="Monotype Sorts" pitchFamily="2" charset="2"/>
              <a:buNone/>
            </a:pPr>
            <a:r>
              <a:rPr lang="en-US" altLang="en-US" sz="2400">
                <a:latin typeface="Courier New" panose="02070309020205020404" pitchFamily="49" charset="0"/>
              </a:rPr>
              <a:t>  public static void main(String[] args) { </a:t>
            </a:r>
          </a:p>
          <a:p>
            <a:pPr>
              <a:spcBef>
                <a:spcPct val="0"/>
              </a:spcBef>
              <a:buFont typeface="Monotype Sorts" pitchFamily="2" charset="2"/>
              <a:buNone/>
            </a:pPr>
            <a:r>
              <a:rPr lang="en-US" altLang="en-US" sz="2400">
                <a:latin typeface="Courier New" panose="02070309020205020404" pitchFamily="49" charset="0"/>
              </a:rPr>
              <a:t>    System.out.println("Welcome to Java!");</a:t>
            </a:r>
          </a:p>
          <a:p>
            <a:pPr>
              <a:spcBef>
                <a:spcPct val="0"/>
              </a:spcBef>
              <a:buFont typeface="Monotype Sorts" pitchFamily="2" charset="2"/>
              <a:buNone/>
            </a:pPr>
            <a:r>
              <a:rPr lang="en-US" altLang="en-US" sz="2400">
                <a:latin typeface="Courier New" panose="02070309020205020404" pitchFamily="49" charset="0"/>
              </a:rPr>
              <a:t>  }</a:t>
            </a:r>
          </a:p>
          <a:p>
            <a:pPr>
              <a:spcBef>
                <a:spcPct val="0"/>
              </a:spcBef>
              <a:buFont typeface="Monotype Sorts" pitchFamily="2" charset="2"/>
              <a:buNone/>
            </a:pPr>
            <a:r>
              <a:rPr lang="en-US" altLang="en-US" sz="2400">
                <a:latin typeface="Courier New" panose="02070309020205020404" pitchFamily="49" charset="0"/>
              </a:rPr>
              <a:t>}</a:t>
            </a:r>
            <a:endParaRPr lang="en-US" altLang="en-US" sz="2800"/>
          </a:p>
        </p:txBody>
      </p:sp>
      <p:sp>
        <p:nvSpPr>
          <p:cNvPr id="71684" name="Rectangle 3">
            <a:extLst>
              <a:ext uri="{FF2B5EF4-FFF2-40B4-BE49-F238E27FC236}">
                <a16:creationId xmlns:a16="http://schemas.microsoft.com/office/drawing/2014/main" id="{64013E16-AD59-4A99-A249-FC4163B67521}"/>
              </a:ext>
            </a:extLst>
          </p:cNvPr>
          <p:cNvSpPr>
            <a:spLocks noGrp="1" noChangeArrowheads="1"/>
          </p:cNvSpPr>
          <p:nvPr>
            <p:ph type="title"/>
          </p:nvPr>
        </p:nvSpPr>
        <p:spPr>
          <a:xfrm>
            <a:off x="685800" y="381000"/>
            <a:ext cx="7772400" cy="533400"/>
          </a:xfrm>
          <a:noFill/>
        </p:spPr>
        <p:txBody>
          <a:bodyPr/>
          <a:lstStyle/>
          <a:p>
            <a:r>
              <a:rPr lang="en-US" altLang="en-US"/>
              <a:t>Class Name</a:t>
            </a:r>
          </a:p>
        </p:txBody>
      </p:sp>
      <p:sp>
        <p:nvSpPr>
          <p:cNvPr id="71685" name="Rectangle 4">
            <a:extLst>
              <a:ext uri="{FF2B5EF4-FFF2-40B4-BE49-F238E27FC236}">
                <a16:creationId xmlns:a16="http://schemas.microsoft.com/office/drawing/2014/main" id="{37FE6721-500D-425E-883E-0BA9BB00804B}"/>
              </a:ext>
            </a:extLst>
          </p:cNvPr>
          <p:cNvSpPr>
            <a:spLocks noChangeArrowheads="1"/>
          </p:cNvSpPr>
          <p:nvPr/>
        </p:nvSpPr>
        <p:spPr bwMode="auto">
          <a:xfrm>
            <a:off x="2819400" y="4114800"/>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5">
            <a:extLst>
              <a:ext uri="{FF2B5EF4-FFF2-40B4-BE49-F238E27FC236}">
                <a16:creationId xmlns:a16="http://schemas.microsoft.com/office/drawing/2014/main" id="{FC2DA435-627D-4BA4-9E89-45C2CC240D3A}"/>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Every Java program must have at least one class. Each class has a name. By convention, class names start with an uppercase letter. In this example, the class name is Welcome.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956C19B9-0D77-4BF8-84C3-824D1336DC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3270A6-D607-482A-A2EB-EB1B3DB3AEB3}" type="slidenum">
              <a:rPr lang="en-US" altLang="en-US" sz="1400" smtClean="0"/>
              <a:pPr>
                <a:spcBef>
                  <a:spcPct val="0"/>
                </a:spcBef>
                <a:buClrTx/>
                <a:buSzTx/>
                <a:buFontTx/>
                <a:buNone/>
              </a:pPr>
              <a:t>41</a:t>
            </a:fld>
            <a:endParaRPr lang="en-US" altLang="en-US" sz="1400"/>
          </a:p>
        </p:txBody>
      </p:sp>
      <p:sp>
        <p:nvSpPr>
          <p:cNvPr id="72707" name="Rectangle 2">
            <a:extLst>
              <a:ext uri="{FF2B5EF4-FFF2-40B4-BE49-F238E27FC236}">
                <a16:creationId xmlns:a16="http://schemas.microsoft.com/office/drawing/2014/main" id="{54CC1FBF-12B1-4FC7-AEDC-3B21F3840E86}"/>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2708" name="Rectangle 3">
            <a:extLst>
              <a:ext uri="{FF2B5EF4-FFF2-40B4-BE49-F238E27FC236}">
                <a16:creationId xmlns:a16="http://schemas.microsoft.com/office/drawing/2014/main" id="{AE6B4630-74C6-4D63-949D-28181816C6F2}"/>
              </a:ext>
            </a:extLst>
          </p:cNvPr>
          <p:cNvSpPr>
            <a:spLocks noGrp="1" noChangeArrowheads="1"/>
          </p:cNvSpPr>
          <p:nvPr>
            <p:ph type="title"/>
          </p:nvPr>
        </p:nvSpPr>
        <p:spPr>
          <a:xfrm>
            <a:off x="685800" y="381000"/>
            <a:ext cx="7772400" cy="533400"/>
          </a:xfrm>
          <a:noFill/>
        </p:spPr>
        <p:txBody>
          <a:bodyPr/>
          <a:lstStyle/>
          <a:p>
            <a:r>
              <a:rPr lang="en-US" altLang="en-US"/>
              <a:t>Main Method</a:t>
            </a:r>
          </a:p>
        </p:txBody>
      </p:sp>
      <p:sp>
        <p:nvSpPr>
          <p:cNvPr id="72709" name="Rectangle 4">
            <a:extLst>
              <a:ext uri="{FF2B5EF4-FFF2-40B4-BE49-F238E27FC236}">
                <a16:creationId xmlns:a16="http://schemas.microsoft.com/office/drawing/2014/main" id="{F96DB54F-414F-4B88-94D4-0502D0F40D77}"/>
              </a:ext>
            </a:extLst>
          </p:cNvPr>
          <p:cNvSpPr>
            <a:spLocks noChangeArrowheads="1"/>
          </p:cNvSpPr>
          <p:nvPr/>
        </p:nvSpPr>
        <p:spPr bwMode="auto">
          <a:xfrm>
            <a:off x="762000" y="44958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0" name="Rectangle 5">
            <a:extLst>
              <a:ext uri="{FF2B5EF4-FFF2-40B4-BE49-F238E27FC236}">
                <a16:creationId xmlns:a16="http://schemas.microsoft.com/office/drawing/2014/main" id="{28A0478A-2612-432A-A063-10E3802A6BB0}"/>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Line 2 defines the main method. In order to run a class, the class must contain a method named main. The program is executed from the main method.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19CDE261-DAC4-434C-BA2E-6D2E8C18A4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F055AB-86F1-4FA7-AD88-BD9005303057}" type="slidenum">
              <a:rPr lang="en-US" altLang="en-US" sz="1400" smtClean="0"/>
              <a:pPr>
                <a:spcBef>
                  <a:spcPct val="0"/>
                </a:spcBef>
                <a:buClrTx/>
                <a:buSzTx/>
                <a:buFontTx/>
                <a:buNone/>
              </a:pPr>
              <a:t>42</a:t>
            </a:fld>
            <a:endParaRPr lang="en-US" altLang="en-US" sz="1400"/>
          </a:p>
        </p:txBody>
      </p:sp>
      <p:sp>
        <p:nvSpPr>
          <p:cNvPr id="73731" name="Rectangle 2">
            <a:extLst>
              <a:ext uri="{FF2B5EF4-FFF2-40B4-BE49-F238E27FC236}">
                <a16:creationId xmlns:a16="http://schemas.microsoft.com/office/drawing/2014/main" id="{4083A1A6-BD22-4D0E-9F77-7343C47F038C}"/>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3732" name="Rectangle 3">
            <a:extLst>
              <a:ext uri="{FF2B5EF4-FFF2-40B4-BE49-F238E27FC236}">
                <a16:creationId xmlns:a16="http://schemas.microsoft.com/office/drawing/2014/main" id="{E05BB5AB-43A6-43D1-918E-8E294379C2D8}"/>
              </a:ext>
            </a:extLst>
          </p:cNvPr>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73733" name="Rectangle 4">
            <a:extLst>
              <a:ext uri="{FF2B5EF4-FFF2-40B4-BE49-F238E27FC236}">
                <a16:creationId xmlns:a16="http://schemas.microsoft.com/office/drawing/2014/main" id="{1BB21F8B-1EED-40C9-9999-ADE3228B244C}"/>
              </a:ext>
            </a:extLst>
          </p:cNvPr>
          <p:cNvSpPr>
            <a:spLocks noChangeArrowheads="1"/>
          </p:cNvSpPr>
          <p:nvPr/>
        </p:nvSpPr>
        <p:spPr bwMode="auto">
          <a:xfrm>
            <a:off x="1143000" y="49530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4" name="Rectangle 6">
            <a:extLst>
              <a:ext uri="{FF2B5EF4-FFF2-40B4-BE49-F238E27FC236}">
                <a16:creationId xmlns:a16="http://schemas.microsoft.com/office/drawing/2014/main" id="{BB0F0487-7A13-4D11-A76C-7BFC2C420608}"/>
              </a:ext>
            </a:extLst>
          </p:cNvPr>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altLang="en-US" sz="2800"/>
              <a:t>A statement represents an action or a sequence of actions. The statement System.out.println("Welcome to Java!") in the program in Listing 1.1 is a statement to display the greeting "Welcome to Java!“.</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C50154E2-57AC-4FCB-BC53-DE8047093F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C200F6-37DD-4BCA-8BCF-782E25AD1C40}" type="slidenum">
              <a:rPr lang="en-US" altLang="en-US" sz="1400" smtClean="0"/>
              <a:pPr>
                <a:spcBef>
                  <a:spcPct val="0"/>
                </a:spcBef>
                <a:buClrTx/>
                <a:buSzTx/>
                <a:buFontTx/>
                <a:buNone/>
              </a:pPr>
              <a:t>43</a:t>
            </a:fld>
            <a:endParaRPr lang="en-US" altLang="en-US" sz="1400"/>
          </a:p>
        </p:txBody>
      </p:sp>
      <p:sp>
        <p:nvSpPr>
          <p:cNvPr id="74755" name="Rectangle 2">
            <a:extLst>
              <a:ext uri="{FF2B5EF4-FFF2-40B4-BE49-F238E27FC236}">
                <a16:creationId xmlns:a16="http://schemas.microsoft.com/office/drawing/2014/main" id="{901AF9EE-4EF0-4C7A-99E1-BC7BD4C931C3}"/>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4756" name="Rectangle 3">
            <a:extLst>
              <a:ext uri="{FF2B5EF4-FFF2-40B4-BE49-F238E27FC236}">
                <a16:creationId xmlns:a16="http://schemas.microsoft.com/office/drawing/2014/main" id="{04EA35FC-157C-4170-AF8C-406575F75EB8}"/>
              </a:ext>
            </a:extLst>
          </p:cNvPr>
          <p:cNvSpPr>
            <a:spLocks noGrp="1" noChangeArrowheads="1"/>
          </p:cNvSpPr>
          <p:nvPr>
            <p:ph type="title"/>
          </p:nvPr>
        </p:nvSpPr>
        <p:spPr>
          <a:xfrm>
            <a:off x="685800" y="381000"/>
            <a:ext cx="7772400" cy="533400"/>
          </a:xfrm>
          <a:noFill/>
        </p:spPr>
        <p:txBody>
          <a:bodyPr/>
          <a:lstStyle/>
          <a:p>
            <a:r>
              <a:rPr lang="en-US" altLang="en-US" sz="4700"/>
              <a:t>Statement Terminator</a:t>
            </a:r>
          </a:p>
        </p:txBody>
      </p:sp>
      <p:sp>
        <p:nvSpPr>
          <p:cNvPr id="74757" name="Rectangle 4">
            <a:extLst>
              <a:ext uri="{FF2B5EF4-FFF2-40B4-BE49-F238E27FC236}">
                <a16:creationId xmlns:a16="http://schemas.microsoft.com/office/drawing/2014/main" id="{3D06084B-666F-4660-9285-780FDD41A653}"/>
              </a:ext>
            </a:extLst>
          </p:cNvPr>
          <p:cNvSpPr>
            <a:spLocks noChangeArrowheads="1"/>
          </p:cNvSpPr>
          <p:nvPr/>
        </p:nvSpPr>
        <p:spPr bwMode="auto">
          <a:xfrm>
            <a:off x="8153400" y="48768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58" name="Rectangle 5">
            <a:extLst>
              <a:ext uri="{FF2B5EF4-FFF2-40B4-BE49-F238E27FC236}">
                <a16:creationId xmlns:a16="http://schemas.microsoft.com/office/drawing/2014/main" id="{2885B3CC-BD23-4EF0-BDE5-366441E0A7F1}"/>
              </a:ext>
            </a:extLst>
          </p:cNvPr>
          <p:cNvSpPr>
            <a:spLocks noChangeArrowheads="1"/>
          </p:cNvSpPr>
          <p:nvPr/>
        </p:nvSpPr>
        <p:spPr bwMode="auto">
          <a:xfrm>
            <a:off x="4572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Every statement in Java ends with a semicolon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D40F6732-D257-4FEE-A3D2-0FB5CF231F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980590-7A25-4269-8C23-62A818C573C0}" type="slidenum">
              <a:rPr lang="en-US" altLang="en-US" sz="1400" smtClean="0"/>
              <a:pPr>
                <a:spcBef>
                  <a:spcPct val="0"/>
                </a:spcBef>
                <a:buClrTx/>
                <a:buSzTx/>
                <a:buFontTx/>
                <a:buNone/>
              </a:pPr>
              <a:t>44</a:t>
            </a:fld>
            <a:endParaRPr lang="en-US" altLang="en-US" sz="1400"/>
          </a:p>
        </p:txBody>
      </p:sp>
      <p:sp>
        <p:nvSpPr>
          <p:cNvPr id="75779" name="Rectangle 2">
            <a:extLst>
              <a:ext uri="{FF2B5EF4-FFF2-40B4-BE49-F238E27FC236}">
                <a16:creationId xmlns:a16="http://schemas.microsoft.com/office/drawing/2014/main" id="{76155ED5-987B-4D04-93CC-B0906200A1AF}"/>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5780" name="Rectangle 3">
            <a:extLst>
              <a:ext uri="{FF2B5EF4-FFF2-40B4-BE49-F238E27FC236}">
                <a16:creationId xmlns:a16="http://schemas.microsoft.com/office/drawing/2014/main" id="{A9170E25-793B-49F8-83DE-77AFB26FD746}"/>
              </a:ext>
            </a:extLst>
          </p:cNvPr>
          <p:cNvSpPr>
            <a:spLocks noGrp="1" noChangeArrowheads="1"/>
          </p:cNvSpPr>
          <p:nvPr>
            <p:ph type="title"/>
          </p:nvPr>
        </p:nvSpPr>
        <p:spPr>
          <a:xfrm>
            <a:off x="685800" y="228600"/>
            <a:ext cx="7696200" cy="685800"/>
          </a:xfrm>
          <a:noFill/>
        </p:spPr>
        <p:txBody>
          <a:bodyPr/>
          <a:lstStyle/>
          <a:p>
            <a:r>
              <a:rPr lang="en-US" altLang="en-US" sz="4300" dirty="0"/>
              <a:t>Keywords</a:t>
            </a:r>
          </a:p>
        </p:txBody>
      </p:sp>
      <p:sp>
        <p:nvSpPr>
          <p:cNvPr id="75781" name="Rectangle 4">
            <a:extLst>
              <a:ext uri="{FF2B5EF4-FFF2-40B4-BE49-F238E27FC236}">
                <a16:creationId xmlns:a16="http://schemas.microsoft.com/office/drawing/2014/main" id="{B05F1067-089E-46A0-A81F-F801CE332583}"/>
              </a:ext>
            </a:extLst>
          </p:cNvPr>
          <p:cNvSpPr>
            <a:spLocks noChangeArrowheads="1"/>
          </p:cNvSpPr>
          <p:nvPr/>
        </p:nvSpPr>
        <p:spPr bwMode="auto">
          <a:xfrm>
            <a:off x="457200" y="4191000"/>
            <a:ext cx="22098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2" name="Rectangle 5">
            <a:extLst>
              <a:ext uri="{FF2B5EF4-FFF2-40B4-BE49-F238E27FC236}">
                <a16:creationId xmlns:a16="http://schemas.microsoft.com/office/drawing/2014/main" id="{FFB8B12B-ABDF-4055-9D6B-273BAC369DC3}"/>
              </a:ext>
            </a:extLst>
          </p:cNvPr>
          <p:cNvSpPr>
            <a:spLocks noChangeArrowheads="1"/>
          </p:cNvSpPr>
          <p:nvPr/>
        </p:nvSpPr>
        <p:spPr bwMode="auto">
          <a:xfrm>
            <a:off x="762000" y="4572000"/>
            <a:ext cx="342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3" name="Rectangle 6">
            <a:extLst>
              <a:ext uri="{FF2B5EF4-FFF2-40B4-BE49-F238E27FC236}">
                <a16:creationId xmlns:a16="http://schemas.microsoft.com/office/drawing/2014/main" id="{AC9AD2FA-3B88-450D-8CC7-55D28B371484}"/>
              </a:ext>
            </a:extLst>
          </p:cNvPr>
          <p:cNvSpPr>
            <a:spLocks noGrp="1" noChangeArrowheads="1"/>
          </p:cNvSpPr>
          <p:nvPr>
            <p:ph type="body" idx="1"/>
          </p:nvPr>
        </p:nvSpPr>
        <p:spPr>
          <a:xfrm>
            <a:off x="304800" y="1066800"/>
            <a:ext cx="8458200" cy="2286000"/>
          </a:xfrm>
          <a:noFill/>
        </p:spPr>
        <p:txBody>
          <a:bodyPr/>
          <a:lstStyle/>
          <a:p>
            <a:pPr marL="0" indent="0">
              <a:buFont typeface="Monotype Sorts" pitchFamily="2" charset="2"/>
              <a:buNone/>
            </a:pPr>
            <a:r>
              <a:rPr lang="en-US" altLang="en-US" sz="2800" dirty="0"/>
              <a:t>Keywords are words that have a specific meaning to the compiler and cannot be used for other purposes in the program. For example, when the compiler sees the word class, it understands that the word after class is the name for the class. </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F9979398-8B6D-40BA-9871-50524297BA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2044FD-9313-48A1-8D00-448C8D36A530}" type="slidenum">
              <a:rPr lang="en-US" altLang="en-US" sz="1400" smtClean="0"/>
              <a:pPr>
                <a:spcBef>
                  <a:spcPct val="0"/>
                </a:spcBef>
                <a:buClrTx/>
                <a:buSzTx/>
                <a:buFontTx/>
                <a:buNone/>
              </a:pPr>
              <a:t>45</a:t>
            </a:fld>
            <a:endParaRPr lang="en-US" altLang="en-US" sz="1400"/>
          </a:p>
        </p:txBody>
      </p:sp>
      <p:sp>
        <p:nvSpPr>
          <p:cNvPr id="76803" name="Rectangle 2">
            <a:extLst>
              <a:ext uri="{FF2B5EF4-FFF2-40B4-BE49-F238E27FC236}">
                <a16:creationId xmlns:a16="http://schemas.microsoft.com/office/drawing/2014/main" id="{470D71AA-522C-4327-81ED-EE5AD8437039}"/>
              </a:ext>
            </a:extLst>
          </p:cNvPr>
          <p:cNvSpPr>
            <a:spLocks noGrp="1" noChangeArrowheads="1"/>
          </p:cNvSpPr>
          <p:nvPr>
            <p:ph type="title"/>
          </p:nvPr>
        </p:nvSpPr>
        <p:spPr>
          <a:xfrm>
            <a:off x="685800" y="152400"/>
            <a:ext cx="7772400" cy="533400"/>
          </a:xfrm>
          <a:noFill/>
        </p:spPr>
        <p:txBody>
          <a:bodyPr/>
          <a:lstStyle/>
          <a:p>
            <a:r>
              <a:rPr lang="en-US" altLang="en-US"/>
              <a:t>Blocks</a:t>
            </a:r>
          </a:p>
        </p:txBody>
      </p:sp>
      <p:sp>
        <p:nvSpPr>
          <p:cNvPr id="76804" name="Rectangle 3">
            <a:extLst>
              <a:ext uri="{FF2B5EF4-FFF2-40B4-BE49-F238E27FC236}">
                <a16:creationId xmlns:a16="http://schemas.microsoft.com/office/drawing/2014/main" id="{AA932B42-058B-4E7F-B86B-5CD236447E01}"/>
              </a:ext>
            </a:extLst>
          </p:cNvPr>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5" name="Rectangle 5">
            <a:extLst>
              <a:ext uri="{FF2B5EF4-FFF2-40B4-BE49-F238E27FC236}">
                <a16:creationId xmlns:a16="http://schemas.microsoft.com/office/drawing/2014/main" id="{CDAC83DB-43A5-4B8C-B9D3-C82264CB638F}"/>
              </a:ext>
            </a:extLst>
          </p:cNvPr>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6" name="Rectangle 6">
            <a:extLst>
              <a:ext uri="{FF2B5EF4-FFF2-40B4-BE49-F238E27FC236}">
                <a16:creationId xmlns:a16="http://schemas.microsoft.com/office/drawing/2014/main" id="{C2CB0B5D-ABDC-4262-94D2-8B65A41BDCA9}"/>
              </a:ext>
            </a:extLst>
          </p:cNvPr>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7" name="Rectangle 7">
            <a:extLst>
              <a:ext uri="{FF2B5EF4-FFF2-40B4-BE49-F238E27FC236}">
                <a16:creationId xmlns:a16="http://schemas.microsoft.com/office/drawing/2014/main" id="{BA693495-CC57-4A36-8B52-9EB8A9FE7D3F}"/>
              </a:ext>
            </a:extLst>
          </p:cNvPr>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8" name="Rectangle 8">
            <a:extLst>
              <a:ext uri="{FF2B5EF4-FFF2-40B4-BE49-F238E27FC236}">
                <a16:creationId xmlns:a16="http://schemas.microsoft.com/office/drawing/2014/main" id="{17F710F5-B488-445B-8C9E-D3C0BC791ED7}"/>
              </a:ext>
            </a:extLst>
          </p:cNvPr>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9" name="Rectangle 9">
            <a:extLst>
              <a:ext uri="{FF2B5EF4-FFF2-40B4-BE49-F238E27FC236}">
                <a16:creationId xmlns:a16="http://schemas.microsoft.com/office/drawing/2014/main" id="{CB9957D3-6D72-494E-91EE-4E390D2DA8EA}"/>
              </a:ext>
            </a:extLst>
          </p:cNvPr>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0" name="Rectangle 12">
            <a:extLst>
              <a:ext uri="{FF2B5EF4-FFF2-40B4-BE49-F238E27FC236}">
                <a16:creationId xmlns:a16="http://schemas.microsoft.com/office/drawing/2014/main" id="{DB045724-E777-4D2B-9B08-001A75E5B2BA}"/>
              </a:ext>
            </a:extLst>
          </p:cNvPr>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1" name="Text Box 14">
            <a:extLst>
              <a:ext uri="{FF2B5EF4-FFF2-40B4-BE49-F238E27FC236}">
                <a16:creationId xmlns:a16="http://schemas.microsoft.com/office/drawing/2014/main" id="{3B1A976C-761E-4200-A186-CA8787DC8D12}"/>
              </a:ext>
            </a:extLst>
          </p:cNvPr>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A pair of braces in a program forms a block that groups components of a program.</a:t>
            </a:r>
            <a:r>
              <a:rPr lang="en-US" altLang="en-US" sz="4000">
                <a:solidFill>
                  <a:schemeClr val="tx2"/>
                </a:solidFill>
                <a:latin typeface="Courier" charset="0"/>
                <a:cs typeface="Times New Roman" panose="02020603050405020304" pitchFamily="18" charset="0"/>
              </a:rPr>
              <a:t> </a:t>
            </a:r>
          </a:p>
        </p:txBody>
      </p:sp>
      <p:sp>
        <p:nvSpPr>
          <p:cNvPr id="76812" name="Rectangle 16">
            <a:extLst>
              <a:ext uri="{FF2B5EF4-FFF2-40B4-BE49-F238E27FC236}">
                <a16:creationId xmlns:a16="http://schemas.microsoft.com/office/drawing/2014/main" id="{7AE4918B-5312-46AC-A721-969E525A2846}"/>
              </a:ext>
            </a:extLst>
          </p:cNvPr>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6813" name="Object 15">
            <a:extLst>
              <a:ext uri="{FF2B5EF4-FFF2-40B4-BE49-F238E27FC236}">
                <a16:creationId xmlns:a16="http://schemas.microsoft.com/office/drawing/2014/main" id="{E6202EC9-3C75-4D3D-8EC6-5944E41F5125}"/>
              </a:ext>
            </a:extLst>
          </p:cNvPr>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spid="_x0000_s76827" r:id="rId3" imgW="4343400" imgH="914400" progId="Word.Picture.8">
                  <p:embed/>
                </p:oleObj>
              </mc:Choice>
              <mc:Fallback>
                <p:oleObj r:id="rId3" imgW="4343400" imgH="914400" progId="Word.Picture.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6D718848-56EF-4F4D-AB5B-7A1B581A957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F7540B-5652-4D76-A858-1449C32EB425}" type="slidenum">
              <a:rPr lang="en-US" altLang="en-US" sz="1400" smtClean="0"/>
              <a:pPr>
                <a:spcBef>
                  <a:spcPct val="0"/>
                </a:spcBef>
                <a:buClrTx/>
                <a:buSzTx/>
                <a:buFontTx/>
                <a:buNone/>
              </a:pPr>
              <a:t>46</a:t>
            </a:fld>
            <a:endParaRPr lang="en-US" altLang="en-US" sz="1400"/>
          </a:p>
        </p:txBody>
      </p:sp>
      <p:sp>
        <p:nvSpPr>
          <p:cNvPr id="77827" name="Rectangle 2">
            <a:extLst>
              <a:ext uri="{FF2B5EF4-FFF2-40B4-BE49-F238E27FC236}">
                <a16:creationId xmlns:a16="http://schemas.microsoft.com/office/drawing/2014/main" id="{0E3A6A97-8EEF-426B-9C2C-7FE672F5AD5C}"/>
              </a:ext>
            </a:extLst>
          </p:cNvPr>
          <p:cNvSpPr>
            <a:spLocks noGrp="1" noChangeArrowheads="1"/>
          </p:cNvSpPr>
          <p:nvPr>
            <p:ph type="title"/>
          </p:nvPr>
        </p:nvSpPr>
        <p:spPr>
          <a:xfrm>
            <a:off x="685800" y="152400"/>
            <a:ext cx="7772400" cy="609600"/>
          </a:xfrm>
          <a:noFill/>
        </p:spPr>
        <p:txBody>
          <a:bodyPr/>
          <a:lstStyle/>
          <a:p>
            <a:r>
              <a:rPr lang="en-US" altLang="en-US" sz="4000"/>
              <a:t>Special Symbols</a:t>
            </a:r>
            <a:endParaRPr lang="en-US" altLang="en-US" sz="4000">
              <a:solidFill>
                <a:schemeClr val="tx1"/>
              </a:solidFill>
            </a:endParaRPr>
          </a:p>
        </p:txBody>
      </p:sp>
      <p:sp>
        <p:nvSpPr>
          <p:cNvPr id="77828" name="Rectangle 6">
            <a:extLst>
              <a:ext uri="{FF2B5EF4-FFF2-40B4-BE49-F238E27FC236}">
                <a16:creationId xmlns:a16="http://schemas.microsoft.com/office/drawing/2014/main" id="{010182BC-F8BB-49FC-A80C-AAF287EBAFE6}"/>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7829" name="Object 5">
            <a:extLst>
              <a:ext uri="{FF2B5EF4-FFF2-40B4-BE49-F238E27FC236}">
                <a16:creationId xmlns:a16="http://schemas.microsoft.com/office/drawing/2014/main" id="{22B636C6-904C-4D8F-B86A-6DA1D7D79940}"/>
              </a:ext>
            </a:extLst>
          </p:cNvPr>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spid="_x0000_s77843" name="Picture" r:id="rId4" imgW="5285715" imgH="1830275" progId="Word.Picture.8">
                  <p:embed/>
                </p:oleObj>
              </mc:Choice>
              <mc:Fallback>
                <p:oleObj name="Picture" r:id="rId4" imgW="5285715" imgH="1830275"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2FF7DB66-6F2D-4F40-B2ED-EDECFB85DAB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56D14B-14CB-4712-B5C5-EF7472841214}" type="slidenum">
              <a:rPr lang="en-US" altLang="en-US" sz="1400" smtClean="0"/>
              <a:pPr>
                <a:spcBef>
                  <a:spcPct val="0"/>
                </a:spcBef>
                <a:buClrTx/>
                <a:buSzTx/>
                <a:buFontTx/>
                <a:buNone/>
              </a:pPr>
              <a:t>47</a:t>
            </a:fld>
            <a:endParaRPr lang="en-US" altLang="en-US" sz="1400"/>
          </a:p>
        </p:txBody>
      </p:sp>
      <p:sp>
        <p:nvSpPr>
          <p:cNvPr id="79875" name="Rectangle 2">
            <a:extLst>
              <a:ext uri="{FF2B5EF4-FFF2-40B4-BE49-F238E27FC236}">
                <a16:creationId xmlns:a16="http://schemas.microsoft.com/office/drawing/2014/main" id="{661BF014-09ED-4914-BCA8-6E59635E3331}"/>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9876" name="Rectangle 3">
            <a:extLst>
              <a:ext uri="{FF2B5EF4-FFF2-40B4-BE49-F238E27FC236}">
                <a16:creationId xmlns:a16="http://schemas.microsoft.com/office/drawing/2014/main" id="{E0C12633-A752-4908-A583-DE69494CF3C0}"/>
              </a:ext>
            </a:extLst>
          </p:cNvPr>
          <p:cNvSpPr>
            <a:spLocks noGrp="1" noChangeArrowheads="1"/>
          </p:cNvSpPr>
          <p:nvPr>
            <p:ph type="title"/>
          </p:nvPr>
        </p:nvSpPr>
        <p:spPr>
          <a:noFill/>
        </p:spPr>
        <p:txBody>
          <a:bodyPr/>
          <a:lstStyle/>
          <a:p>
            <a:r>
              <a:rPr lang="en-US" altLang="en-US"/>
              <a:t>{  … }</a:t>
            </a:r>
          </a:p>
        </p:txBody>
      </p:sp>
      <p:sp>
        <p:nvSpPr>
          <p:cNvPr id="79877" name="Rectangle 4">
            <a:extLst>
              <a:ext uri="{FF2B5EF4-FFF2-40B4-BE49-F238E27FC236}">
                <a16:creationId xmlns:a16="http://schemas.microsoft.com/office/drawing/2014/main" id="{1502900F-D500-42D9-9C73-E1F21710B0D9}"/>
              </a:ext>
            </a:extLst>
          </p:cNvPr>
          <p:cNvSpPr>
            <a:spLocks noChangeArrowheads="1"/>
          </p:cNvSpPr>
          <p:nvPr/>
        </p:nvSpPr>
        <p:spPr bwMode="auto">
          <a:xfrm>
            <a:off x="4267200" y="44196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8" name="Rectangle 9">
            <a:extLst>
              <a:ext uri="{FF2B5EF4-FFF2-40B4-BE49-F238E27FC236}">
                <a16:creationId xmlns:a16="http://schemas.microsoft.com/office/drawing/2014/main" id="{89EFDC99-326F-49D0-AB13-64741E73EC09}"/>
              </a:ext>
            </a:extLst>
          </p:cNvPr>
          <p:cNvSpPr>
            <a:spLocks noChangeArrowheads="1"/>
          </p:cNvSpPr>
          <p:nvPr/>
        </p:nvSpPr>
        <p:spPr bwMode="auto">
          <a:xfrm>
            <a:off x="7848600" y="4724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9" name="Rectangle 10">
            <a:extLst>
              <a:ext uri="{FF2B5EF4-FFF2-40B4-BE49-F238E27FC236}">
                <a16:creationId xmlns:a16="http://schemas.microsoft.com/office/drawing/2014/main" id="{F02F27BE-73F1-42A5-B221-B3F164B24CEB}"/>
              </a:ext>
            </a:extLst>
          </p:cNvPr>
          <p:cNvSpPr>
            <a:spLocks noChangeArrowheads="1"/>
          </p:cNvSpPr>
          <p:nvPr/>
        </p:nvSpPr>
        <p:spPr bwMode="auto">
          <a:xfrm>
            <a:off x="762000" y="5486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80" name="Rectangle 11">
            <a:extLst>
              <a:ext uri="{FF2B5EF4-FFF2-40B4-BE49-F238E27FC236}">
                <a16:creationId xmlns:a16="http://schemas.microsoft.com/office/drawing/2014/main" id="{7C645E12-863E-422C-B20A-880D18EA8725}"/>
              </a:ext>
            </a:extLst>
          </p:cNvPr>
          <p:cNvSpPr>
            <a:spLocks noChangeArrowheads="1"/>
          </p:cNvSpPr>
          <p:nvPr/>
        </p:nvSpPr>
        <p:spPr bwMode="auto">
          <a:xfrm>
            <a:off x="381000" y="5867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2583A731-E76B-47D0-8201-FBEDB92171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607804-AEB4-4451-82A2-2522F1945369}" type="slidenum">
              <a:rPr lang="en-US" altLang="en-US" sz="1400" smtClean="0"/>
              <a:pPr>
                <a:spcBef>
                  <a:spcPct val="0"/>
                </a:spcBef>
                <a:buClrTx/>
                <a:buSzTx/>
                <a:buFontTx/>
                <a:buNone/>
              </a:pPr>
              <a:t>48</a:t>
            </a:fld>
            <a:endParaRPr lang="en-US" altLang="en-US" sz="1400"/>
          </a:p>
        </p:txBody>
      </p:sp>
      <p:sp>
        <p:nvSpPr>
          <p:cNvPr id="80899" name="Rectangle 2">
            <a:extLst>
              <a:ext uri="{FF2B5EF4-FFF2-40B4-BE49-F238E27FC236}">
                <a16:creationId xmlns:a16="http://schemas.microsoft.com/office/drawing/2014/main" id="{0DFB8831-D255-46A8-A3B8-FE46A986AA4B}"/>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0900" name="Rectangle 3">
            <a:extLst>
              <a:ext uri="{FF2B5EF4-FFF2-40B4-BE49-F238E27FC236}">
                <a16:creationId xmlns:a16="http://schemas.microsoft.com/office/drawing/2014/main" id="{EEAD9512-C78B-4493-9008-5137C9708276}"/>
              </a:ext>
            </a:extLst>
          </p:cNvPr>
          <p:cNvSpPr>
            <a:spLocks noGrp="1" noChangeArrowheads="1"/>
          </p:cNvSpPr>
          <p:nvPr>
            <p:ph type="title"/>
          </p:nvPr>
        </p:nvSpPr>
        <p:spPr>
          <a:noFill/>
        </p:spPr>
        <p:txBody>
          <a:bodyPr/>
          <a:lstStyle/>
          <a:p>
            <a:r>
              <a:rPr lang="en-US" altLang="en-US"/>
              <a:t>(  …  )</a:t>
            </a:r>
          </a:p>
        </p:txBody>
      </p:sp>
      <p:sp>
        <p:nvSpPr>
          <p:cNvPr id="80901" name="Rectangle 4">
            <a:extLst>
              <a:ext uri="{FF2B5EF4-FFF2-40B4-BE49-F238E27FC236}">
                <a16:creationId xmlns:a16="http://schemas.microsoft.com/office/drawing/2014/main" id="{AA9DFB8F-FD43-47BC-9449-39447F04C23E}"/>
              </a:ext>
            </a:extLst>
          </p:cNvPr>
          <p:cNvSpPr>
            <a:spLocks noChangeArrowheads="1"/>
          </p:cNvSpPr>
          <p:nvPr/>
        </p:nvSpPr>
        <p:spPr bwMode="auto">
          <a:xfrm>
            <a:off x="51054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2" name="Rectangle 8">
            <a:extLst>
              <a:ext uri="{FF2B5EF4-FFF2-40B4-BE49-F238E27FC236}">
                <a16:creationId xmlns:a16="http://schemas.microsoft.com/office/drawing/2014/main" id="{F01AB3A1-2D7A-4E93-AB05-CC50F962D28F}"/>
              </a:ext>
            </a:extLst>
          </p:cNvPr>
          <p:cNvSpPr>
            <a:spLocks noChangeArrowheads="1"/>
          </p:cNvSpPr>
          <p:nvPr/>
        </p:nvSpPr>
        <p:spPr bwMode="auto">
          <a:xfrm>
            <a:off x="76200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3" name="Rectangle 9">
            <a:extLst>
              <a:ext uri="{FF2B5EF4-FFF2-40B4-BE49-F238E27FC236}">
                <a16:creationId xmlns:a16="http://schemas.microsoft.com/office/drawing/2014/main" id="{B9E12781-1809-4807-85DA-F2C5F9A67138}"/>
              </a:ext>
            </a:extLst>
          </p:cNvPr>
          <p:cNvSpPr>
            <a:spLocks noChangeArrowheads="1"/>
          </p:cNvSpPr>
          <p:nvPr/>
        </p:nvSpPr>
        <p:spPr bwMode="auto">
          <a:xfrm>
            <a:off x="44958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4" name="Rectangle 10">
            <a:extLst>
              <a:ext uri="{FF2B5EF4-FFF2-40B4-BE49-F238E27FC236}">
                <a16:creationId xmlns:a16="http://schemas.microsoft.com/office/drawing/2014/main" id="{77B50637-BAC4-4037-902D-EC4783B61971}"/>
              </a:ext>
            </a:extLst>
          </p:cNvPr>
          <p:cNvSpPr>
            <a:spLocks noChangeArrowheads="1"/>
          </p:cNvSpPr>
          <p:nvPr/>
        </p:nvSpPr>
        <p:spPr bwMode="auto">
          <a:xfrm>
            <a:off x="80010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FE79FE57-3552-48DD-BB4A-3F2E3FE525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4AA25D-BCC6-48EE-908E-EFD22675C1A2}" type="slidenum">
              <a:rPr lang="en-US" altLang="en-US" sz="1400" smtClean="0"/>
              <a:pPr>
                <a:spcBef>
                  <a:spcPct val="0"/>
                </a:spcBef>
                <a:buClrTx/>
                <a:buSzTx/>
                <a:buFontTx/>
                <a:buNone/>
              </a:pPr>
              <a:t>49</a:t>
            </a:fld>
            <a:endParaRPr lang="en-US" altLang="en-US" sz="1400"/>
          </a:p>
        </p:txBody>
      </p:sp>
      <p:sp>
        <p:nvSpPr>
          <p:cNvPr id="81923" name="Rectangle 2">
            <a:extLst>
              <a:ext uri="{FF2B5EF4-FFF2-40B4-BE49-F238E27FC236}">
                <a16:creationId xmlns:a16="http://schemas.microsoft.com/office/drawing/2014/main" id="{E6B9AE09-3919-472A-B7C6-CBB5ADD1009F}"/>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1924" name="Rectangle 3">
            <a:extLst>
              <a:ext uri="{FF2B5EF4-FFF2-40B4-BE49-F238E27FC236}">
                <a16:creationId xmlns:a16="http://schemas.microsoft.com/office/drawing/2014/main" id="{E2065770-D6A9-4CC6-B5CF-4C3E7F534552}"/>
              </a:ext>
            </a:extLst>
          </p:cNvPr>
          <p:cNvSpPr>
            <a:spLocks noGrp="1" noChangeArrowheads="1"/>
          </p:cNvSpPr>
          <p:nvPr>
            <p:ph type="title"/>
          </p:nvPr>
        </p:nvSpPr>
        <p:spPr>
          <a:noFill/>
        </p:spPr>
        <p:txBody>
          <a:bodyPr/>
          <a:lstStyle/>
          <a:p>
            <a:r>
              <a:rPr lang="en-US" altLang="en-US"/>
              <a:t>;</a:t>
            </a:r>
          </a:p>
        </p:txBody>
      </p:sp>
      <p:sp>
        <p:nvSpPr>
          <p:cNvPr id="81925" name="Rectangle 6">
            <a:extLst>
              <a:ext uri="{FF2B5EF4-FFF2-40B4-BE49-F238E27FC236}">
                <a16:creationId xmlns:a16="http://schemas.microsoft.com/office/drawing/2014/main" id="{E244F511-3203-4F78-8544-EE0A29B120A7}"/>
              </a:ext>
            </a:extLst>
          </p:cNvPr>
          <p:cNvSpPr>
            <a:spLocks noChangeArrowheads="1"/>
          </p:cNvSpPr>
          <p:nvPr/>
        </p:nvSpPr>
        <p:spPr bwMode="auto">
          <a:xfrm>
            <a:off x="8077200" y="5105400"/>
            <a:ext cx="304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8E92-DAE5-1241-92EE-432360EF61F6}"/>
              </a:ext>
            </a:extLst>
          </p:cNvPr>
          <p:cNvSpPr>
            <a:spLocks noGrp="1"/>
          </p:cNvSpPr>
          <p:nvPr>
            <p:ph type="title"/>
          </p:nvPr>
        </p:nvSpPr>
        <p:spPr/>
        <p:txBody>
          <a:bodyPr/>
          <a:lstStyle/>
          <a:p>
            <a:r>
              <a:rPr lang="en-US" dirty="0"/>
              <a:t>What You Won’t Learn</a:t>
            </a:r>
          </a:p>
        </p:txBody>
      </p:sp>
      <p:sp>
        <p:nvSpPr>
          <p:cNvPr id="3" name="Content Placeholder 2">
            <a:extLst>
              <a:ext uri="{FF2B5EF4-FFF2-40B4-BE49-F238E27FC236}">
                <a16:creationId xmlns:a16="http://schemas.microsoft.com/office/drawing/2014/main" id="{679FFF4B-4851-0941-B24F-CE166C0131AE}"/>
              </a:ext>
            </a:extLst>
          </p:cNvPr>
          <p:cNvSpPr>
            <a:spLocks noGrp="1"/>
          </p:cNvSpPr>
          <p:nvPr>
            <p:ph idx="1"/>
          </p:nvPr>
        </p:nvSpPr>
        <p:spPr/>
        <p:txBody>
          <a:bodyPr/>
          <a:lstStyle/>
          <a:p>
            <a:r>
              <a:rPr lang="en-US" dirty="0"/>
              <a:t>Software Engineering of Large Projects</a:t>
            </a:r>
          </a:p>
          <a:p>
            <a:r>
              <a:rPr lang="en-US" dirty="0"/>
              <a:t>Computer Science Algorithms</a:t>
            </a:r>
          </a:p>
          <a:p>
            <a:pPr lvl="1"/>
            <a:r>
              <a:rPr lang="en-US" dirty="0"/>
              <a:t>E.g., the sort of thing you’d get quizzed on if you were interviewing at Google</a:t>
            </a:r>
          </a:p>
        </p:txBody>
      </p:sp>
      <p:sp>
        <p:nvSpPr>
          <p:cNvPr id="4" name="Slide Number Placeholder 3">
            <a:extLst>
              <a:ext uri="{FF2B5EF4-FFF2-40B4-BE49-F238E27FC236}">
                <a16:creationId xmlns:a16="http://schemas.microsoft.com/office/drawing/2014/main" id="{EB6C3D3A-2F99-4843-B88B-8C7382102F6F}"/>
              </a:ext>
            </a:extLst>
          </p:cNvPr>
          <p:cNvSpPr>
            <a:spLocks noGrp="1"/>
          </p:cNvSpPr>
          <p:nvPr>
            <p:ph type="sldNum" sz="quarter" idx="11"/>
          </p:nvPr>
        </p:nvSpPr>
        <p:spPr/>
        <p:txBody>
          <a:bodyPr/>
          <a:lstStyle/>
          <a:p>
            <a:pPr>
              <a:defRPr/>
            </a:pPr>
            <a:fld id="{07039C33-6A58-4664-A826-EA5253411CDB}" type="slidenum">
              <a:rPr lang="en-US" altLang="en-US" smtClean="0"/>
              <a:pPr>
                <a:defRPr/>
              </a:pPr>
              <a:t>5</a:t>
            </a:fld>
            <a:endParaRPr lang="en-US" altLang="en-US"/>
          </a:p>
        </p:txBody>
      </p:sp>
    </p:spTree>
    <p:extLst>
      <p:ext uri="{BB962C8B-B14F-4D97-AF65-F5344CB8AC3E}">
        <p14:creationId xmlns:p14="http://schemas.microsoft.com/office/powerpoint/2010/main" val="374855720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4C1AF145-A855-4BDB-8AE6-C23A08856E8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5478C7-1541-4BCA-9DDF-B6AAFEDE4D99}" type="slidenum">
              <a:rPr lang="en-US" altLang="en-US" sz="1400" smtClean="0"/>
              <a:pPr>
                <a:spcBef>
                  <a:spcPct val="0"/>
                </a:spcBef>
                <a:buClrTx/>
                <a:buSzTx/>
                <a:buFontTx/>
                <a:buNone/>
              </a:pPr>
              <a:t>50</a:t>
            </a:fld>
            <a:endParaRPr lang="en-US" altLang="en-US" sz="1400"/>
          </a:p>
        </p:txBody>
      </p:sp>
      <p:sp>
        <p:nvSpPr>
          <p:cNvPr id="82947" name="Rectangle 2">
            <a:extLst>
              <a:ext uri="{FF2B5EF4-FFF2-40B4-BE49-F238E27FC236}">
                <a16:creationId xmlns:a16="http://schemas.microsoft.com/office/drawing/2014/main" id="{A6CBAC8D-1E74-4D77-B421-F4EC0B5F85AD}"/>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2948" name="Rectangle 3">
            <a:extLst>
              <a:ext uri="{FF2B5EF4-FFF2-40B4-BE49-F238E27FC236}">
                <a16:creationId xmlns:a16="http://schemas.microsoft.com/office/drawing/2014/main" id="{8AFFFE59-121C-45F3-A213-6FE4EC9C6C22}"/>
              </a:ext>
            </a:extLst>
          </p:cNvPr>
          <p:cNvSpPr>
            <a:spLocks noGrp="1" noChangeArrowheads="1"/>
          </p:cNvSpPr>
          <p:nvPr>
            <p:ph type="title"/>
          </p:nvPr>
        </p:nvSpPr>
        <p:spPr>
          <a:noFill/>
        </p:spPr>
        <p:txBody>
          <a:bodyPr/>
          <a:lstStyle/>
          <a:p>
            <a:r>
              <a:rPr lang="en-US" altLang="en-US"/>
              <a:t>// …</a:t>
            </a:r>
          </a:p>
        </p:txBody>
      </p:sp>
      <p:sp>
        <p:nvSpPr>
          <p:cNvPr id="82949" name="Rectangle 4">
            <a:extLst>
              <a:ext uri="{FF2B5EF4-FFF2-40B4-BE49-F238E27FC236}">
                <a16:creationId xmlns:a16="http://schemas.microsoft.com/office/drawing/2014/main" id="{5734D291-2980-449B-BC55-A230A71C3B09}"/>
              </a:ext>
            </a:extLst>
          </p:cNvPr>
          <p:cNvSpPr>
            <a:spLocks noChangeArrowheads="1"/>
          </p:cNvSpPr>
          <p:nvPr/>
        </p:nvSpPr>
        <p:spPr bwMode="auto">
          <a:xfrm>
            <a:off x="457200" y="4038600"/>
            <a:ext cx="4572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57DC12D6-FC31-4589-91E6-7B059D94C6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8FB97C-D3D4-41D8-8346-A1A248CA0230}" type="slidenum">
              <a:rPr lang="en-US" altLang="en-US" sz="1400" smtClean="0"/>
              <a:pPr>
                <a:spcBef>
                  <a:spcPct val="0"/>
                </a:spcBef>
                <a:buClrTx/>
                <a:buSzTx/>
                <a:buFontTx/>
                <a:buNone/>
              </a:pPr>
              <a:t>51</a:t>
            </a:fld>
            <a:endParaRPr lang="en-US" altLang="en-US" sz="1400"/>
          </a:p>
        </p:txBody>
      </p:sp>
      <p:sp>
        <p:nvSpPr>
          <p:cNvPr id="83971" name="Rectangle 2">
            <a:extLst>
              <a:ext uri="{FF2B5EF4-FFF2-40B4-BE49-F238E27FC236}">
                <a16:creationId xmlns:a16="http://schemas.microsoft.com/office/drawing/2014/main" id="{54F4E99A-B07C-4A6E-B44B-149B263B1DA9}"/>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dirty="0">
                <a:latin typeface="Courier New" panose="02070309020205020404" pitchFamily="49" charset="0"/>
              </a:rPr>
              <a:t>// This program prints Welcome to Java! </a:t>
            </a:r>
          </a:p>
          <a:p>
            <a:pPr>
              <a:spcBef>
                <a:spcPct val="0"/>
              </a:spcBef>
              <a:buFont typeface="Monotype Sorts" pitchFamily="2" charset="2"/>
              <a:buNone/>
            </a:pPr>
            <a:r>
              <a:rPr lang="en-US" altLang="en-US" sz="2400" b="1" dirty="0">
                <a:latin typeface="Courier New" panose="02070309020205020404" pitchFamily="49" charset="0"/>
              </a:rPr>
              <a:t>public class Welcome {	</a:t>
            </a:r>
          </a:p>
          <a:p>
            <a:pPr>
              <a:spcBef>
                <a:spcPct val="0"/>
              </a:spcBef>
              <a:buFont typeface="Monotype Sorts" pitchFamily="2" charset="2"/>
              <a:buNone/>
            </a:pPr>
            <a:r>
              <a:rPr lang="en-US" altLang="en-US" sz="2400" b="1" dirty="0">
                <a:latin typeface="Courier New" panose="02070309020205020404" pitchFamily="49" charset="0"/>
              </a:rPr>
              <a:t>  public static void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 </a:t>
            </a: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spcBef>
                <a:spcPct val="0"/>
              </a:spcBef>
              <a:buFont typeface="Monotype Sorts" pitchFamily="2" charset="2"/>
              <a:buNone/>
            </a:pPr>
            <a:r>
              <a:rPr lang="en-US" altLang="en-US" sz="2400" b="1" dirty="0">
                <a:latin typeface="Courier New" panose="02070309020205020404" pitchFamily="49" charset="0"/>
              </a:rPr>
              <a:t>  }</a:t>
            </a:r>
          </a:p>
          <a:p>
            <a:pPr>
              <a:spcBef>
                <a:spcPct val="0"/>
              </a:spcBef>
              <a:buFont typeface="Monotype Sorts" pitchFamily="2" charset="2"/>
              <a:buNone/>
            </a:pPr>
            <a:r>
              <a:rPr lang="en-US" altLang="en-US" sz="2400" b="1" dirty="0">
                <a:latin typeface="Courier New" panose="02070309020205020404" pitchFamily="49" charset="0"/>
              </a:rPr>
              <a:t>}</a:t>
            </a:r>
            <a:endParaRPr lang="en-US" altLang="en-US" sz="2800" b="1" dirty="0"/>
          </a:p>
        </p:txBody>
      </p:sp>
      <p:sp>
        <p:nvSpPr>
          <p:cNvPr id="83972" name="Rectangle 3">
            <a:extLst>
              <a:ext uri="{FF2B5EF4-FFF2-40B4-BE49-F238E27FC236}">
                <a16:creationId xmlns:a16="http://schemas.microsoft.com/office/drawing/2014/main" id="{34E2C779-C06B-4497-9305-0A2DA15753E8}"/>
              </a:ext>
            </a:extLst>
          </p:cNvPr>
          <p:cNvSpPr>
            <a:spLocks noGrp="1" noChangeArrowheads="1"/>
          </p:cNvSpPr>
          <p:nvPr>
            <p:ph type="title"/>
          </p:nvPr>
        </p:nvSpPr>
        <p:spPr>
          <a:noFill/>
        </p:spPr>
        <p:txBody>
          <a:bodyPr/>
          <a:lstStyle/>
          <a:p>
            <a:r>
              <a:rPr lang="en-US" altLang="en-US"/>
              <a:t>" … "</a:t>
            </a:r>
          </a:p>
        </p:txBody>
      </p:sp>
      <p:sp>
        <p:nvSpPr>
          <p:cNvPr id="83973" name="Rectangle 5">
            <a:extLst>
              <a:ext uri="{FF2B5EF4-FFF2-40B4-BE49-F238E27FC236}">
                <a16:creationId xmlns:a16="http://schemas.microsoft.com/office/drawing/2014/main" id="{4E7E1CE6-F796-4BB7-95FB-3B0FA2F4B9DF}"/>
              </a:ext>
            </a:extLst>
          </p:cNvPr>
          <p:cNvSpPr>
            <a:spLocks noChangeArrowheads="1"/>
          </p:cNvSpPr>
          <p:nvPr/>
        </p:nvSpPr>
        <p:spPr bwMode="auto">
          <a:xfrm>
            <a:off x="46482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4" name="Rectangle 6">
            <a:extLst>
              <a:ext uri="{FF2B5EF4-FFF2-40B4-BE49-F238E27FC236}">
                <a16:creationId xmlns:a16="http://schemas.microsoft.com/office/drawing/2014/main" id="{4A7187CB-E8BA-4FF9-B34D-DC8A08950715}"/>
              </a:ext>
            </a:extLst>
          </p:cNvPr>
          <p:cNvSpPr>
            <a:spLocks noChangeArrowheads="1"/>
          </p:cNvSpPr>
          <p:nvPr/>
        </p:nvSpPr>
        <p:spPr bwMode="auto">
          <a:xfrm>
            <a:off x="77724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89171F37-880D-4C14-A254-85779B3B3E6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B26494-7365-49C5-8C82-24F45208AA7D}" type="slidenum">
              <a:rPr lang="en-US" altLang="en-US" sz="1400" smtClean="0"/>
              <a:pPr>
                <a:spcBef>
                  <a:spcPct val="0"/>
                </a:spcBef>
                <a:buClrTx/>
                <a:buSzTx/>
                <a:buFontTx/>
                <a:buNone/>
              </a:pPr>
              <a:t>52</a:t>
            </a:fld>
            <a:endParaRPr lang="en-US" altLang="en-US" sz="1400"/>
          </a:p>
        </p:txBody>
      </p:sp>
      <p:sp>
        <p:nvSpPr>
          <p:cNvPr id="84995" name="Rectangle 2">
            <a:extLst>
              <a:ext uri="{FF2B5EF4-FFF2-40B4-BE49-F238E27FC236}">
                <a16:creationId xmlns:a16="http://schemas.microsoft.com/office/drawing/2014/main" id="{6F11012B-AA1C-4136-A941-CB2160FE79BC}"/>
              </a:ext>
            </a:extLst>
          </p:cNvPr>
          <p:cNvSpPr>
            <a:spLocks noGrp="1" noChangeArrowheads="1"/>
          </p:cNvSpPr>
          <p:nvPr>
            <p:ph type="title"/>
          </p:nvPr>
        </p:nvSpPr>
        <p:spPr>
          <a:xfrm>
            <a:off x="685800" y="0"/>
            <a:ext cx="7772400" cy="1428750"/>
          </a:xfrm>
          <a:noFill/>
        </p:spPr>
        <p:txBody>
          <a:bodyPr/>
          <a:lstStyle/>
          <a:p>
            <a:r>
              <a:rPr lang="en-US" altLang="en-US"/>
              <a:t>Programming Style and Documentation</a:t>
            </a:r>
          </a:p>
        </p:txBody>
      </p:sp>
      <p:sp>
        <p:nvSpPr>
          <p:cNvPr id="84996" name="Rectangle 3">
            <a:extLst>
              <a:ext uri="{FF2B5EF4-FFF2-40B4-BE49-F238E27FC236}">
                <a16:creationId xmlns:a16="http://schemas.microsoft.com/office/drawing/2014/main" id="{14335616-853E-4976-B90F-9FAF890233AB}"/>
              </a:ext>
            </a:extLst>
          </p:cNvPr>
          <p:cNvSpPr>
            <a:spLocks noGrp="1" noChangeArrowheads="1"/>
          </p:cNvSpPr>
          <p:nvPr>
            <p:ph type="body" idx="1"/>
          </p:nvPr>
        </p:nvSpPr>
        <p:spPr>
          <a:xfrm>
            <a:off x="381000" y="1657350"/>
            <a:ext cx="7789863" cy="3529013"/>
          </a:xfrm>
          <a:noFill/>
        </p:spPr>
        <p:txBody>
          <a:bodyPr/>
          <a:lstStyle/>
          <a:p>
            <a:pPr algn="just"/>
            <a:r>
              <a:rPr lang="en-US" altLang="en-US" sz="3600"/>
              <a:t>Appropriate Comments</a:t>
            </a:r>
          </a:p>
          <a:p>
            <a:pPr algn="just"/>
            <a:r>
              <a:rPr lang="en-US" altLang="en-US" sz="3600"/>
              <a:t>Naming Conventions</a:t>
            </a:r>
          </a:p>
          <a:p>
            <a:pPr algn="just"/>
            <a:r>
              <a:rPr lang="en-US" altLang="en-US" sz="3600"/>
              <a:t>Proper Indentation and Spacing Lines</a:t>
            </a:r>
          </a:p>
          <a:p>
            <a:pPr algn="just"/>
            <a:r>
              <a:rPr lang="en-US" altLang="en-US" sz="3600"/>
              <a:t>Block Styles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49F8F5DE-01B9-4D31-8A11-1086E911520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81C0DF-0E20-45CB-AA5C-DE4B336E4152}" type="slidenum">
              <a:rPr lang="en-US" altLang="en-US" sz="1400" smtClean="0"/>
              <a:pPr>
                <a:spcBef>
                  <a:spcPct val="0"/>
                </a:spcBef>
                <a:buClrTx/>
                <a:buSzTx/>
                <a:buFontTx/>
                <a:buNone/>
              </a:pPr>
              <a:t>53</a:t>
            </a:fld>
            <a:endParaRPr lang="en-US" altLang="en-US" sz="1400"/>
          </a:p>
        </p:txBody>
      </p:sp>
      <p:sp>
        <p:nvSpPr>
          <p:cNvPr id="86019" name="Rectangle 2">
            <a:extLst>
              <a:ext uri="{FF2B5EF4-FFF2-40B4-BE49-F238E27FC236}">
                <a16:creationId xmlns:a16="http://schemas.microsoft.com/office/drawing/2014/main" id="{0028C9FE-5997-435D-AB68-F317044509A5}"/>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86020" name="Rectangle 3">
            <a:extLst>
              <a:ext uri="{FF2B5EF4-FFF2-40B4-BE49-F238E27FC236}">
                <a16:creationId xmlns:a16="http://schemas.microsoft.com/office/drawing/2014/main" id="{CF2A43D6-1657-4A6D-B041-F8CF69B5EA89}"/>
              </a:ext>
            </a:extLst>
          </p:cNvPr>
          <p:cNvSpPr>
            <a:spLocks noGrp="1" noChangeArrowheads="1"/>
          </p:cNvSpPr>
          <p:nvPr>
            <p:ph type="body" idx="1"/>
          </p:nvPr>
        </p:nvSpPr>
        <p:spPr>
          <a:xfrm>
            <a:off x="228600" y="1600200"/>
            <a:ext cx="8534400" cy="3886200"/>
          </a:xfrm>
          <a:noFill/>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a:cs typeface="Times New Roman" panose="02020603050405020304" pitchFamily="18" charset="0"/>
              </a:rPr>
              <a:t>Include your name, class section, instructor, date, and a brief description at the beginning of the program.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DB81557A-A75A-4432-BC22-4AF688AFC1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D5890D-B81D-4C99-933A-A29453957C1C}" type="slidenum">
              <a:rPr lang="en-US" altLang="en-US" sz="1400" smtClean="0"/>
              <a:pPr>
                <a:spcBef>
                  <a:spcPct val="0"/>
                </a:spcBef>
                <a:buClrTx/>
                <a:buSzTx/>
                <a:buFontTx/>
                <a:buNone/>
              </a:pPr>
              <a:t>54</a:t>
            </a:fld>
            <a:endParaRPr lang="en-US" altLang="en-US" sz="1400"/>
          </a:p>
        </p:txBody>
      </p:sp>
      <p:sp>
        <p:nvSpPr>
          <p:cNvPr id="87043" name="Rectangle 2">
            <a:extLst>
              <a:ext uri="{FF2B5EF4-FFF2-40B4-BE49-F238E27FC236}">
                <a16:creationId xmlns:a16="http://schemas.microsoft.com/office/drawing/2014/main" id="{AD880AC3-4FB1-4302-A562-E076FFDE5B18}"/>
              </a:ext>
            </a:extLst>
          </p:cNvPr>
          <p:cNvSpPr>
            <a:spLocks noGrp="1" noChangeArrowheads="1"/>
          </p:cNvSpPr>
          <p:nvPr>
            <p:ph type="title"/>
          </p:nvPr>
        </p:nvSpPr>
        <p:spPr>
          <a:xfrm>
            <a:off x="685800" y="0"/>
            <a:ext cx="7772400" cy="1428750"/>
          </a:xfrm>
          <a:noFill/>
        </p:spPr>
        <p:txBody>
          <a:bodyPr/>
          <a:lstStyle/>
          <a:p>
            <a:r>
              <a:rPr lang="en-US" altLang="en-US"/>
              <a:t>Naming Conventions</a:t>
            </a:r>
          </a:p>
        </p:txBody>
      </p:sp>
      <p:sp>
        <p:nvSpPr>
          <p:cNvPr id="87044" name="Rectangle 3">
            <a:extLst>
              <a:ext uri="{FF2B5EF4-FFF2-40B4-BE49-F238E27FC236}">
                <a16:creationId xmlns:a16="http://schemas.microsoft.com/office/drawing/2014/main" id="{B9AE6AD8-A728-420F-83C9-7E04AAB7D037}"/>
              </a:ext>
            </a:extLst>
          </p:cNvPr>
          <p:cNvSpPr>
            <a:spLocks noGrp="1" noChangeArrowheads="1"/>
          </p:cNvSpPr>
          <p:nvPr>
            <p:ph type="body" idx="1"/>
          </p:nvPr>
        </p:nvSpPr>
        <p:spPr>
          <a:xfrm>
            <a:off x="685800" y="1371600"/>
            <a:ext cx="7696200" cy="4495800"/>
          </a:xfrm>
          <a:noFill/>
        </p:spPr>
        <p:txBody>
          <a:bodyPr/>
          <a:lstStyle/>
          <a:p>
            <a:pPr algn="just"/>
            <a:r>
              <a:rPr lang="en-US" altLang="en-US"/>
              <a:t>Choose meaningful and descriptive names.</a:t>
            </a:r>
          </a:p>
          <a:p>
            <a:pPr algn="just"/>
            <a:r>
              <a:rPr lang="en-US" altLang="en-US"/>
              <a:t>Class names:</a:t>
            </a:r>
            <a:r>
              <a:rPr lang="en-US" altLang="en-US">
                <a:latin typeface="Book Antiqua" panose="02040602050305030304" pitchFamily="18" charset="0"/>
              </a:rPr>
              <a:t> </a:t>
            </a:r>
          </a:p>
          <a:p>
            <a:pPr lvl="1"/>
            <a:r>
              <a:rPr lang="en-US" altLang="en-US"/>
              <a:t>Capitalize the first letter of each word in the name.  For example, the class name </a:t>
            </a:r>
            <a:r>
              <a:rPr lang="en-US" altLang="en-US" sz="2600">
                <a:latin typeface="Courier New" panose="02070309020205020404" pitchFamily="49" charset="0"/>
              </a:rPr>
              <a:t>ComputeExpression</a:t>
            </a:r>
            <a:r>
              <a:rPr lang="en-US" altLang="en-US"/>
              <a:t>.</a:t>
            </a:r>
            <a:endParaRPr lang="en-US" altLang="en-US">
              <a:latin typeface="Book Antiqua" panose="02040602050305030304" pitchFamily="18" charset="0"/>
            </a:endParaRPr>
          </a:p>
          <a:p>
            <a:pPr lvl="1"/>
            <a:endParaRPr lang="en-US"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319B5367-745B-4B36-BBFF-2010614D86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34A741-BBAD-4212-8105-23C5923D2FE9}" type="slidenum">
              <a:rPr lang="en-US" altLang="en-US" sz="1400" smtClean="0"/>
              <a:pPr>
                <a:spcBef>
                  <a:spcPct val="0"/>
                </a:spcBef>
                <a:buClrTx/>
                <a:buSzTx/>
                <a:buFontTx/>
                <a:buNone/>
              </a:pPr>
              <a:t>55</a:t>
            </a:fld>
            <a:endParaRPr lang="en-US" altLang="en-US" sz="1400"/>
          </a:p>
        </p:txBody>
      </p:sp>
      <p:sp>
        <p:nvSpPr>
          <p:cNvPr id="88067" name="Rectangle 2">
            <a:extLst>
              <a:ext uri="{FF2B5EF4-FFF2-40B4-BE49-F238E27FC236}">
                <a16:creationId xmlns:a16="http://schemas.microsoft.com/office/drawing/2014/main" id="{3B3EB472-FC4C-4FF9-AA66-711C698239EE}"/>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88068" name="Rectangle 3">
            <a:extLst>
              <a:ext uri="{FF2B5EF4-FFF2-40B4-BE49-F238E27FC236}">
                <a16:creationId xmlns:a16="http://schemas.microsoft.com/office/drawing/2014/main" id="{64F632D4-FCF6-494D-93A8-96298498B192}"/>
              </a:ext>
            </a:extLst>
          </p:cNvPr>
          <p:cNvSpPr>
            <a:spLocks noGrp="1" noChangeArrowheads="1"/>
          </p:cNvSpPr>
          <p:nvPr>
            <p:ph type="body" idx="1"/>
          </p:nvPr>
        </p:nvSpPr>
        <p:spPr>
          <a:xfrm>
            <a:off x="685800" y="1371600"/>
            <a:ext cx="7924800" cy="4114800"/>
          </a:xfrm>
          <a:noFill/>
        </p:spPr>
        <p:txBody>
          <a:bodyPr/>
          <a:lstStyle/>
          <a:p>
            <a:pPr algn="just"/>
            <a:r>
              <a:rPr lang="en-US" altLang="en-US"/>
              <a:t>Indentation</a:t>
            </a:r>
            <a:endParaRPr lang="en-US" altLang="en-US">
              <a:latin typeface="Book Antiqua" panose="02040602050305030304" pitchFamily="18" charset="0"/>
            </a:endParaRPr>
          </a:p>
          <a:p>
            <a:pPr lvl="1"/>
            <a:r>
              <a:rPr lang="en-US" altLang="en-US"/>
              <a:t>Indent two spaces.</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Spacing </a:t>
            </a:r>
          </a:p>
          <a:p>
            <a:pPr lvl="1"/>
            <a:r>
              <a:rPr lang="en-US" altLang="en-US"/>
              <a:t>Use blank line to separate segments of the code.</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8A453507-35E8-4DCB-B136-54247D1842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ED1100-4F62-4204-A5ED-FB82ACD23B4D}" type="slidenum">
              <a:rPr lang="en-US" altLang="en-US" sz="1400" smtClean="0"/>
              <a:pPr>
                <a:spcBef>
                  <a:spcPct val="0"/>
                </a:spcBef>
                <a:buClrTx/>
                <a:buSzTx/>
                <a:buFontTx/>
                <a:buNone/>
              </a:pPr>
              <a:t>56</a:t>
            </a:fld>
            <a:endParaRPr lang="en-US" altLang="en-US" sz="1400"/>
          </a:p>
        </p:txBody>
      </p:sp>
      <p:sp>
        <p:nvSpPr>
          <p:cNvPr id="89091" name="Rectangle 2">
            <a:extLst>
              <a:ext uri="{FF2B5EF4-FFF2-40B4-BE49-F238E27FC236}">
                <a16:creationId xmlns:a16="http://schemas.microsoft.com/office/drawing/2014/main" id="{1CAE5BFF-20BE-43E7-8201-DCC937F0F5EE}"/>
              </a:ext>
            </a:extLst>
          </p:cNvPr>
          <p:cNvSpPr>
            <a:spLocks noGrp="1" noChangeArrowheads="1"/>
          </p:cNvSpPr>
          <p:nvPr>
            <p:ph type="title"/>
          </p:nvPr>
        </p:nvSpPr>
        <p:spPr>
          <a:xfrm>
            <a:off x="685800" y="0"/>
            <a:ext cx="7772400" cy="1428750"/>
          </a:xfrm>
          <a:noFill/>
        </p:spPr>
        <p:txBody>
          <a:bodyPr/>
          <a:lstStyle/>
          <a:p>
            <a:r>
              <a:rPr lang="en-US" altLang="en-US" sz="4000"/>
              <a:t>Block Styles</a:t>
            </a:r>
            <a:endParaRPr lang="en-US" altLang="en-US"/>
          </a:p>
        </p:txBody>
      </p:sp>
      <p:sp>
        <p:nvSpPr>
          <p:cNvPr id="89092" name="Rectangle 3">
            <a:extLst>
              <a:ext uri="{FF2B5EF4-FFF2-40B4-BE49-F238E27FC236}">
                <a16:creationId xmlns:a16="http://schemas.microsoft.com/office/drawing/2014/main" id="{5F05BD25-398D-41F3-A4A4-CCC0F92E37F5}"/>
              </a:ext>
            </a:extLst>
          </p:cNvPr>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89093" name="Rectangle 4">
            <a:extLst>
              <a:ext uri="{FF2B5EF4-FFF2-40B4-BE49-F238E27FC236}">
                <a16:creationId xmlns:a16="http://schemas.microsoft.com/office/drawing/2014/main" id="{B4885314-07D1-4D32-95E3-D793CAAF13A0}"/>
              </a:ext>
            </a:extLst>
          </p:cNvPr>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800" u="sng">
                <a:latin typeface="Courier" charset="0"/>
                <a:cs typeface="Times New Roman" panose="02020603050405020304" pitchFamily="18" charset="0"/>
              </a:rPr>
              <a:t> </a:t>
            </a:r>
          </a:p>
          <a:p>
            <a:pPr>
              <a:spcBef>
                <a:spcPct val="0"/>
              </a:spcBef>
              <a:buClrTx/>
              <a:buSzTx/>
              <a:buFontTx/>
              <a:buNone/>
            </a:pPr>
            <a:endParaRPr lang="en-US" altLang="en-US" sz="2400"/>
          </a:p>
        </p:txBody>
      </p:sp>
      <p:graphicFrame>
        <p:nvGraphicFramePr>
          <p:cNvPr id="89094" name="Object 5">
            <a:extLst>
              <a:ext uri="{FF2B5EF4-FFF2-40B4-BE49-F238E27FC236}">
                <a16:creationId xmlns:a16="http://schemas.microsoft.com/office/drawing/2014/main" id="{E58319A3-0109-4B35-BA6B-C5BCF54D8B83}"/>
              </a:ext>
            </a:extLst>
          </p:cNvPr>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89108" name="Picture" r:id="rId3" imgW="4646552" imgH="2130050" progId="Word.Picture.8">
                  <p:embed/>
                </p:oleObj>
              </mc:Choice>
              <mc:Fallback>
                <p:oleObj name="Picture" r:id="rId3" imgW="4646552" imgH="213005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D0F04501-B6C7-46C7-A547-B9C53FAB1D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6CE108-86E8-424A-A771-2270B4BDE6A9}" type="slidenum">
              <a:rPr lang="en-US" altLang="en-US" sz="1400" smtClean="0"/>
              <a:pPr>
                <a:spcBef>
                  <a:spcPct val="0"/>
                </a:spcBef>
                <a:buClrTx/>
                <a:buSzTx/>
                <a:buFontTx/>
                <a:buNone/>
              </a:pPr>
              <a:t>57</a:t>
            </a:fld>
            <a:endParaRPr lang="en-US" altLang="en-US" sz="1400"/>
          </a:p>
        </p:txBody>
      </p:sp>
      <p:sp>
        <p:nvSpPr>
          <p:cNvPr id="90115" name="Rectangle 2">
            <a:extLst>
              <a:ext uri="{FF2B5EF4-FFF2-40B4-BE49-F238E27FC236}">
                <a16:creationId xmlns:a16="http://schemas.microsoft.com/office/drawing/2014/main" id="{A61ABA1D-7E7B-49D2-82FC-E134EE7C172C}"/>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90116" name="Rectangle 3">
            <a:extLst>
              <a:ext uri="{FF2B5EF4-FFF2-40B4-BE49-F238E27FC236}">
                <a16:creationId xmlns:a16="http://schemas.microsoft.com/office/drawing/2014/main" id="{CBB64143-932B-4CC8-BC99-446B4DAAEB46}"/>
              </a:ext>
            </a:extLst>
          </p:cNvPr>
          <p:cNvSpPr>
            <a:spLocks noGrp="1" noChangeArrowheads="1"/>
          </p:cNvSpPr>
          <p:nvPr>
            <p:ph type="body" idx="1"/>
          </p:nvPr>
        </p:nvSpPr>
        <p:spPr>
          <a:xfrm>
            <a:off x="685800" y="1371600"/>
            <a:ext cx="7696200" cy="4114800"/>
          </a:xfrm>
          <a:noFill/>
        </p:spPr>
        <p:txBody>
          <a:bodyPr/>
          <a:lstStyle/>
          <a:p>
            <a:pPr algn="just"/>
            <a:r>
              <a:rPr lang="en-US" altLang="en-US"/>
              <a:t>Syntax Errors</a:t>
            </a:r>
          </a:p>
          <a:p>
            <a:pPr lvl="1" algn="just"/>
            <a:r>
              <a:rPr lang="en-US" altLang="en-US"/>
              <a:t>Detected by the compiler</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8585FD99-919F-4DCB-BCF7-86AF93746B9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096DF0-E3D6-40AB-A8FE-C75935EB8CFA}" type="slidenum">
              <a:rPr lang="en-US" altLang="en-US" sz="1400" smtClean="0"/>
              <a:pPr>
                <a:spcBef>
                  <a:spcPct val="0"/>
                </a:spcBef>
                <a:buClrTx/>
                <a:buSzTx/>
                <a:buFontTx/>
                <a:buNone/>
              </a:pPr>
              <a:t>58</a:t>
            </a:fld>
            <a:endParaRPr lang="en-US" altLang="en-US" sz="1400"/>
          </a:p>
        </p:txBody>
      </p:sp>
      <p:sp>
        <p:nvSpPr>
          <p:cNvPr id="91139" name="Rectangle 2">
            <a:extLst>
              <a:ext uri="{FF2B5EF4-FFF2-40B4-BE49-F238E27FC236}">
                <a16:creationId xmlns:a16="http://schemas.microsoft.com/office/drawing/2014/main" id="{8F9547A1-926F-4574-AA40-08B612CEFA7C}"/>
              </a:ext>
            </a:extLst>
          </p:cNvPr>
          <p:cNvSpPr>
            <a:spLocks noGrp="1" noChangeArrowheads="1"/>
          </p:cNvSpPr>
          <p:nvPr>
            <p:ph type="title"/>
          </p:nvPr>
        </p:nvSpPr>
        <p:spPr>
          <a:xfrm>
            <a:off x="685800" y="228600"/>
            <a:ext cx="7772400" cy="685800"/>
          </a:xfrm>
          <a:noFill/>
        </p:spPr>
        <p:txBody>
          <a:bodyPr/>
          <a:lstStyle/>
          <a:p>
            <a:r>
              <a:rPr lang="en-US" altLang="en-US"/>
              <a:t>Syntax Errors</a:t>
            </a:r>
          </a:p>
        </p:txBody>
      </p:sp>
      <p:sp>
        <p:nvSpPr>
          <p:cNvPr id="91140" name="Rectangle 3">
            <a:extLst>
              <a:ext uri="{FF2B5EF4-FFF2-40B4-BE49-F238E27FC236}">
                <a16:creationId xmlns:a16="http://schemas.microsoft.com/office/drawing/2014/main" id="{1AC3A1EE-1F96-428E-8A4A-C8C584D6AE90}"/>
              </a:ext>
            </a:extLst>
          </p:cNvPr>
          <p:cNvSpPr>
            <a:spLocks noGrp="1" noChangeArrowheads="1"/>
          </p:cNvSpPr>
          <p:nvPr>
            <p:ph type="body" idx="1"/>
          </p:nvPr>
        </p:nvSpPr>
        <p:spPr>
          <a:xfrm>
            <a:off x="304800" y="1600200"/>
            <a:ext cx="8458200" cy="2209800"/>
          </a:xfrm>
        </p:spPr>
        <p:txBody>
          <a:bodyPr/>
          <a:lstStyle/>
          <a:p>
            <a:pPr>
              <a:lnSpc>
                <a:spcPct val="80000"/>
              </a:lnSpc>
              <a:buFont typeface="Monotype Sorts" pitchFamily="2" charset="2"/>
              <a:buNone/>
            </a:pPr>
            <a:r>
              <a:rPr lang="en-US" altLang="en-US" sz="2400" b="1" dirty="0">
                <a:latin typeface="Courier New" panose="02070309020205020404" pitchFamily="49" charset="0"/>
              </a:rPr>
              <a:t>public class </a:t>
            </a:r>
            <a:r>
              <a:rPr lang="en-US" altLang="en-US" sz="2400" b="1" dirty="0" err="1">
                <a:latin typeface="Courier New" panose="02070309020205020404" pitchFamily="49" charset="0"/>
              </a:rPr>
              <a:t>ShowSyntaxErrors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public static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lnSpc>
                <a:spcPct val="80000"/>
              </a:lnSpc>
              <a:buFont typeface="Monotype Sorts" pitchFamily="2" charset="2"/>
              <a:buNone/>
            </a:pP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a:t>
            </a:r>
          </a:p>
        </p:txBody>
      </p:sp>
      <p:sp>
        <p:nvSpPr>
          <p:cNvPr id="91142" name="Rectangle 7">
            <a:hlinkClick r:id="rId2"/>
            <a:extLst>
              <a:ext uri="{FF2B5EF4-FFF2-40B4-BE49-F238E27FC236}">
                <a16:creationId xmlns:a16="http://schemas.microsoft.com/office/drawing/2014/main" id="{D5C55B86-6C6E-488A-851B-5D9D58512205}"/>
              </a:ext>
            </a:extLst>
          </p:cNvPr>
          <p:cNvSpPr>
            <a:spLocks noChangeArrowheads="1"/>
          </p:cNvSpPr>
          <p:nvPr/>
        </p:nvSpPr>
        <p:spPr bwMode="auto">
          <a:xfrm>
            <a:off x="5311007" y="5181600"/>
            <a:ext cx="21701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ShowSyntaxErrors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a:extLst>
              <a:ext uri="{FF2B5EF4-FFF2-40B4-BE49-F238E27FC236}">
                <a16:creationId xmlns:a16="http://schemas.microsoft.com/office/drawing/2014/main" id="{9F341419-F29B-4C38-B613-9EE9956068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58DD94-F597-4ABE-85D2-6DE133165851}" type="slidenum">
              <a:rPr lang="en-US" altLang="en-US" sz="1400" smtClean="0"/>
              <a:pPr>
                <a:spcBef>
                  <a:spcPct val="0"/>
                </a:spcBef>
                <a:buClrTx/>
                <a:buSzTx/>
                <a:buFontTx/>
                <a:buNone/>
              </a:pPr>
              <a:t>59</a:t>
            </a:fld>
            <a:endParaRPr lang="en-US" altLang="en-US" sz="1400"/>
          </a:p>
        </p:txBody>
      </p:sp>
      <p:sp>
        <p:nvSpPr>
          <p:cNvPr id="92163" name="Rectangle 2">
            <a:extLst>
              <a:ext uri="{FF2B5EF4-FFF2-40B4-BE49-F238E27FC236}">
                <a16:creationId xmlns:a16="http://schemas.microsoft.com/office/drawing/2014/main" id="{2561BCFC-096D-4407-8D72-FD663C409692}"/>
              </a:ext>
            </a:extLst>
          </p:cNvPr>
          <p:cNvSpPr>
            <a:spLocks noGrp="1" noChangeArrowheads="1"/>
          </p:cNvSpPr>
          <p:nvPr>
            <p:ph type="title"/>
          </p:nvPr>
        </p:nvSpPr>
        <p:spPr>
          <a:xfrm>
            <a:off x="685800" y="228600"/>
            <a:ext cx="7772400" cy="685800"/>
          </a:xfrm>
          <a:noFill/>
        </p:spPr>
        <p:txBody>
          <a:bodyPr/>
          <a:lstStyle/>
          <a:p>
            <a:r>
              <a:rPr lang="en-US" altLang="en-US"/>
              <a:t>Runtime Errors</a:t>
            </a:r>
          </a:p>
        </p:txBody>
      </p:sp>
      <p:sp>
        <p:nvSpPr>
          <p:cNvPr id="92164" name="Rectangle 3">
            <a:extLst>
              <a:ext uri="{FF2B5EF4-FFF2-40B4-BE49-F238E27FC236}">
                <a16:creationId xmlns:a16="http://schemas.microsoft.com/office/drawing/2014/main" id="{78E9316F-5D9A-4A33-9FCA-40AE1B05263A}"/>
              </a:ext>
            </a:extLst>
          </p:cNvPr>
          <p:cNvSpPr>
            <a:spLocks noGrp="1" noChangeArrowheads="1"/>
          </p:cNvSpPr>
          <p:nvPr>
            <p:ph type="body" idx="1"/>
          </p:nvPr>
        </p:nvSpPr>
        <p:spPr>
          <a:xfrm>
            <a:off x="381000" y="1828800"/>
            <a:ext cx="8305800" cy="2133600"/>
          </a:xfrm>
        </p:spPr>
        <p:txBody>
          <a:bodyPr/>
          <a:lstStyle/>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public class </a:t>
            </a:r>
            <a:r>
              <a:rPr lang="en-US" altLang="en-US" sz="2400" b="1" dirty="0" err="1">
                <a:latin typeface="Courier New" panose="02070309020205020404" pitchFamily="49" charset="0"/>
                <a:cs typeface="Times New Roman" panose="02020603050405020304" pitchFamily="18" charset="0"/>
              </a:rPr>
              <a:t>ShowRuntimeErrors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public static void main(String[] </a:t>
            </a:r>
            <a:r>
              <a:rPr lang="en-US" altLang="en-US" sz="2400" b="1" dirty="0" err="1">
                <a:latin typeface="Courier New" panose="02070309020205020404" pitchFamily="49" charset="0"/>
                <a:cs typeface="Times New Roman" panose="02020603050405020304" pitchFamily="18" charset="0"/>
              </a:rPr>
              <a:t>args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r>
              <a:rPr lang="en-US" altLang="en-US" sz="2400" b="1" dirty="0" err="1">
                <a:latin typeface="Courier New" panose="02070309020205020404" pitchFamily="49" charset="0"/>
                <a:cs typeface="Times New Roman" panose="02020603050405020304" pitchFamily="18" charset="0"/>
              </a:rPr>
              <a:t>System.out.println</a:t>
            </a:r>
            <a:r>
              <a:rPr lang="en-US" altLang="en-US" sz="2400" b="1" dirty="0">
                <a:latin typeface="Courier New" panose="02070309020205020404" pitchFamily="49" charset="0"/>
                <a:cs typeface="Times New Roman" panose="02020603050405020304" pitchFamily="18" charset="0"/>
              </a:rPr>
              <a:t>(1 / 0);</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a:t>
            </a:r>
          </a:p>
        </p:txBody>
      </p:sp>
      <p:sp>
        <p:nvSpPr>
          <p:cNvPr id="92166" name="Rectangle 8">
            <a:hlinkClick r:id="rId2"/>
            <a:extLst>
              <a:ext uri="{FF2B5EF4-FFF2-40B4-BE49-F238E27FC236}">
                <a16:creationId xmlns:a16="http://schemas.microsoft.com/office/drawing/2014/main" id="{8B72ACB8-7756-4FD8-B962-87F96008BB76}"/>
              </a:ext>
            </a:extLst>
          </p:cNvPr>
          <p:cNvSpPr>
            <a:spLocks noChangeArrowheads="1"/>
          </p:cNvSpPr>
          <p:nvPr/>
        </p:nvSpPr>
        <p:spPr bwMode="auto">
          <a:xfrm>
            <a:off x="5638800" y="4533106"/>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ShowRuntimeErrors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69D883B1-57B3-42F7-8137-199EB3EE4A0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72B28D-1B9E-4061-92DC-86C43634F26D}" type="slidenum">
              <a:rPr lang="en-US" altLang="en-US" sz="1400" smtClean="0"/>
              <a:pPr>
                <a:spcBef>
                  <a:spcPct val="0"/>
                </a:spcBef>
                <a:buClrTx/>
                <a:buSzTx/>
                <a:buFontTx/>
                <a:buNone/>
              </a:pPr>
              <a:t>6</a:t>
            </a:fld>
            <a:endParaRPr lang="en-US" altLang="en-US" sz="1400"/>
          </a:p>
        </p:txBody>
      </p:sp>
      <p:sp>
        <p:nvSpPr>
          <p:cNvPr id="4099" name="Rectangle 2">
            <a:extLst>
              <a:ext uri="{FF2B5EF4-FFF2-40B4-BE49-F238E27FC236}">
                <a16:creationId xmlns:a16="http://schemas.microsoft.com/office/drawing/2014/main" id="{41685ABA-8C16-4848-A54F-7CFADE9BB7F9}"/>
              </a:ext>
            </a:extLst>
          </p:cNvPr>
          <p:cNvSpPr>
            <a:spLocks noGrp="1" noChangeArrowheads="1"/>
          </p:cNvSpPr>
          <p:nvPr>
            <p:ph type="title"/>
          </p:nvPr>
        </p:nvSpPr>
        <p:spPr>
          <a:xfrm>
            <a:off x="685800" y="304800"/>
            <a:ext cx="7924800" cy="2438400"/>
          </a:xfrm>
        </p:spPr>
        <p:txBody>
          <a:bodyPr/>
          <a:lstStyle/>
          <a:p>
            <a:r>
              <a:rPr lang="en-US" altLang="en-US"/>
              <a:t>Chapter 1 Introduction to Computers, Programs, and Java</a:t>
            </a:r>
          </a:p>
        </p:txBody>
      </p:sp>
      <p:sp>
        <p:nvSpPr>
          <p:cNvPr id="4100" name="Rectangle 6">
            <a:extLst>
              <a:ext uri="{FF2B5EF4-FFF2-40B4-BE49-F238E27FC236}">
                <a16:creationId xmlns:a16="http://schemas.microsoft.com/office/drawing/2014/main" id="{7EC1570C-0839-439E-84D6-96DEE458FC6A}"/>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029">
            <a:extLst>
              <a:ext uri="{FF2B5EF4-FFF2-40B4-BE49-F238E27FC236}">
                <a16:creationId xmlns:a16="http://schemas.microsoft.com/office/drawing/2014/main" id="{0EE8A8D5-41EB-436C-9DEF-8333A1C76DAA}"/>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31">
            <a:extLst>
              <a:ext uri="{FF2B5EF4-FFF2-40B4-BE49-F238E27FC236}">
                <a16:creationId xmlns:a16="http://schemas.microsoft.com/office/drawing/2014/main" id="{2ABE305A-792A-49D0-86E0-A26CEB952BC7}"/>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a:extLst>
              <a:ext uri="{FF2B5EF4-FFF2-40B4-BE49-F238E27FC236}">
                <a16:creationId xmlns:a16="http://schemas.microsoft.com/office/drawing/2014/main" id="{14C7B46D-10E5-4076-B57A-F6B7B66779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96FE47-948A-49B6-8ABC-8CC95A6A0A1C}" type="slidenum">
              <a:rPr lang="en-US" altLang="en-US" sz="1400" smtClean="0"/>
              <a:pPr>
                <a:spcBef>
                  <a:spcPct val="0"/>
                </a:spcBef>
                <a:buClrTx/>
                <a:buSzTx/>
                <a:buFontTx/>
                <a:buNone/>
              </a:pPr>
              <a:t>60</a:t>
            </a:fld>
            <a:endParaRPr lang="en-US" altLang="en-US" sz="1400"/>
          </a:p>
        </p:txBody>
      </p:sp>
      <p:sp>
        <p:nvSpPr>
          <p:cNvPr id="93187" name="Rectangle 2">
            <a:extLst>
              <a:ext uri="{FF2B5EF4-FFF2-40B4-BE49-F238E27FC236}">
                <a16:creationId xmlns:a16="http://schemas.microsoft.com/office/drawing/2014/main" id="{B55BDCB9-5DAD-41E3-BA5F-08B3FF9CF1C0}"/>
              </a:ext>
            </a:extLst>
          </p:cNvPr>
          <p:cNvSpPr>
            <a:spLocks noGrp="1" noChangeArrowheads="1"/>
          </p:cNvSpPr>
          <p:nvPr>
            <p:ph type="title"/>
          </p:nvPr>
        </p:nvSpPr>
        <p:spPr>
          <a:xfrm>
            <a:off x="685800" y="152400"/>
            <a:ext cx="7772400" cy="533400"/>
          </a:xfrm>
          <a:noFill/>
        </p:spPr>
        <p:txBody>
          <a:bodyPr/>
          <a:lstStyle/>
          <a:p>
            <a:r>
              <a:rPr lang="en-US" altLang="en-US"/>
              <a:t>Logic Errors</a:t>
            </a:r>
          </a:p>
        </p:txBody>
      </p:sp>
      <p:sp>
        <p:nvSpPr>
          <p:cNvPr id="93188" name="Rectangle 3">
            <a:extLst>
              <a:ext uri="{FF2B5EF4-FFF2-40B4-BE49-F238E27FC236}">
                <a16:creationId xmlns:a16="http://schemas.microsoft.com/office/drawing/2014/main" id="{E4AEF8AA-AD3E-43A3-87EA-2E6D3D0A3D52}"/>
              </a:ext>
            </a:extLst>
          </p:cNvPr>
          <p:cNvSpPr>
            <a:spLocks noGrp="1" noChangeArrowheads="1"/>
          </p:cNvSpPr>
          <p:nvPr>
            <p:ph type="body" idx="1"/>
          </p:nvPr>
        </p:nvSpPr>
        <p:spPr>
          <a:xfrm>
            <a:off x="228600" y="1981200"/>
            <a:ext cx="8686800" cy="2057400"/>
          </a:xfrm>
        </p:spPr>
        <p:txBody>
          <a:bodyPr/>
          <a:lstStyle/>
          <a:p>
            <a:pPr>
              <a:lnSpc>
                <a:spcPct val="80000"/>
              </a:lnSpc>
              <a:buFont typeface="Monotype Sorts" pitchFamily="2" charset="2"/>
              <a:buNone/>
            </a:pPr>
            <a:r>
              <a:rPr lang="en-US" altLang="en-US" sz="1800" b="1" dirty="0">
                <a:latin typeface="Courier New" panose="02070309020205020404" pitchFamily="49" charset="0"/>
              </a:rPr>
              <a:t>public class </a:t>
            </a:r>
            <a:r>
              <a:rPr lang="en-US" altLang="en-US" sz="1800" b="1" dirty="0" err="1">
                <a:latin typeface="Courier New" panose="02070309020205020404" pitchFamily="49" charset="0"/>
              </a:rPr>
              <a:t>ShowLogicErrors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public static void main(String[] </a:t>
            </a:r>
            <a:r>
              <a:rPr lang="en-US" altLang="en-US" sz="1800" b="1" dirty="0" err="1">
                <a:latin typeface="Courier New" panose="02070309020205020404" pitchFamily="49" charset="0"/>
              </a:rPr>
              <a:t>args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a:t>
            </a:r>
            <a:r>
              <a:rPr lang="de-DE" altLang="en-US" sz="1800" b="1" dirty="0">
                <a:latin typeface="Courier New" panose="02070309020205020404" pitchFamily="49" charset="0"/>
              </a:rPr>
              <a:t>System.out.println("Celsius 35 is Fahrenheit degree ");</a:t>
            </a:r>
          </a:p>
          <a:p>
            <a:pPr>
              <a:lnSpc>
                <a:spcPct val="80000"/>
              </a:lnSpc>
              <a:buFont typeface="Monotype Sorts" pitchFamily="2" charset="2"/>
              <a:buNone/>
            </a:pPr>
            <a:r>
              <a:rPr lang="de-DE" altLang="en-US" sz="1800" b="1" dirty="0">
                <a:latin typeface="Courier New" panose="02070309020205020404" pitchFamily="49" charset="0"/>
              </a:rPr>
              <a:t>    </a:t>
            </a:r>
            <a:r>
              <a:rPr lang="en-US" altLang="en-US" sz="1800" b="1" dirty="0" err="1">
                <a:latin typeface="Courier New" panose="02070309020205020404" pitchFamily="49" charset="0"/>
              </a:rPr>
              <a:t>System.out.println</a:t>
            </a:r>
            <a:r>
              <a:rPr lang="en-US" altLang="en-US" sz="1800" b="1" dirty="0">
                <a:latin typeface="Courier New" panose="02070309020205020404" pitchFamily="49" charset="0"/>
              </a:rPr>
              <a:t>((9 / 5) * 35 + 32);</a:t>
            </a:r>
          </a:p>
          <a:p>
            <a:pPr>
              <a:lnSpc>
                <a:spcPct val="80000"/>
              </a:lnSpc>
              <a:buFont typeface="Monotype Sorts" pitchFamily="2" charset="2"/>
              <a:buNone/>
            </a:pP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a:t>
            </a:r>
          </a:p>
        </p:txBody>
      </p:sp>
      <p:sp>
        <p:nvSpPr>
          <p:cNvPr id="93190" name="Rectangle 7">
            <a:hlinkClick r:id="rId2"/>
            <a:extLst>
              <a:ext uri="{FF2B5EF4-FFF2-40B4-BE49-F238E27FC236}">
                <a16:creationId xmlns:a16="http://schemas.microsoft.com/office/drawing/2014/main" id="{F4A8D526-A9C4-4AC3-8A39-00F22B938544}"/>
              </a:ext>
            </a:extLst>
          </p:cNvPr>
          <p:cNvSpPr>
            <a:spLocks noChangeArrowheads="1"/>
          </p:cNvSpPr>
          <p:nvPr/>
        </p:nvSpPr>
        <p:spPr bwMode="auto">
          <a:xfrm>
            <a:off x="5486400" y="4648200"/>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ShowLogicErrors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F2A252E7-26E3-6F4D-A953-62236EF74E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C5569F-B2EF-724D-B224-768F64969663}" type="slidenum">
              <a:rPr lang="en-US" altLang="en-US" sz="1400" smtClean="0"/>
              <a:pPr>
                <a:spcBef>
                  <a:spcPct val="0"/>
                </a:spcBef>
                <a:buClrTx/>
                <a:buSzTx/>
                <a:buFontTx/>
                <a:buNone/>
              </a:pPr>
              <a:t>61</a:t>
            </a:fld>
            <a:endParaRPr lang="en-US" altLang="en-US" sz="1400"/>
          </a:p>
        </p:txBody>
      </p:sp>
      <p:sp>
        <p:nvSpPr>
          <p:cNvPr id="8195" name="Rectangle 2">
            <a:extLst>
              <a:ext uri="{FF2B5EF4-FFF2-40B4-BE49-F238E27FC236}">
                <a16:creationId xmlns:a16="http://schemas.microsoft.com/office/drawing/2014/main" id="{0A50A8C7-9AC2-A848-8D73-02ED939C5388}"/>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8196" name="Rectangle 3">
            <a:extLst>
              <a:ext uri="{FF2B5EF4-FFF2-40B4-BE49-F238E27FC236}">
                <a16:creationId xmlns:a16="http://schemas.microsoft.com/office/drawing/2014/main" id="{5477753E-FABA-9643-A6FD-B310BBC6CB87}"/>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dirty="0"/>
              <a:t>public class </a:t>
            </a:r>
            <a:r>
              <a:rPr lang="en-US" altLang="en-US" sz="1800" dirty="0" err="1"/>
              <a:t>ComputeArea</a:t>
            </a:r>
            <a:r>
              <a:rPr lang="en-US" altLang="en-US" sz="1800" dirty="0"/>
              <a:t> {</a:t>
            </a:r>
          </a:p>
          <a:p>
            <a:pPr>
              <a:lnSpc>
                <a:spcPct val="80000"/>
              </a:lnSpc>
              <a:buFont typeface="Monotype Sorts" pitchFamily="2" charset="2"/>
              <a:buNone/>
            </a:pPr>
            <a:r>
              <a:rPr lang="en-US" altLang="en-US" sz="1800" dirty="0"/>
              <a:t>  /** Main method */</a:t>
            </a:r>
          </a:p>
          <a:p>
            <a:pPr>
              <a:lnSpc>
                <a:spcPct val="80000"/>
              </a:lnSpc>
              <a:buFont typeface="Monotype Sorts" pitchFamily="2" charset="2"/>
              <a:buNone/>
            </a:pPr>
            <a:r>
              <a:rPr lang="en-US" altLang="en-US" sz="1800" dirty="0"/>
              <a:t>  public static void main(String[] </a:t>
            </a:r>
            <a:r>
              <a:rPr lang="en-US" altLang="en-US" sz="1800" dirty="0" err="1"/>
              <a:t>args</a:t>
            </a:r>
            <a:r>
              <a:rPr lang="en-US" altLang="en-US" sz="1800" dirty="0"/>
              <a:t>) {</a:t>
            </a:r>
          </a:p>
          <a:p>
            <a:pPr>
              <a:lnSpc>
                <a:spcPct val="80000"/>
              </a:lnSpc>
              <a:buFont typeface="Monotype Sorts" pitchFamily="2" charset="2"/>
              <a:buNone/>
            </a:pPr>
            <a:r>
              <a:rPr lang="en-US" altLang="en-US" sz="1800" dirty="0"/>
              <a:t>    double radius;</a:t>
            </a:r>
          </a:p>
          <a:p>
            <a:pPr>
              <a:lnSpc>
                <a:spcPct val="80000"/>
              </a:lnSpc>
              <a:buFont typeface="Monotype Sorts" pitchFamily="2" charset="2"/>
              <a:buNone/>
            </a:pPr>
            <a:r>
              <a:rPr lang="en-US" altLang="en-US" sz="1800" dirty="0"/>
              <a:t>    double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Assign a radius</a:t>
            </a:r>
          </a:p>
          <a:p>
            <a:pPr>
              <a:lnSpc>
                <a:spcPct val="80000"/>
              </a:lnSpc>
              <a:buFont typeface="Monotype Sorts" pitchFamily="2" charset="2"/>
              <a:buNone/>
            </a:pPr>
            <a:r>
              <a:rPr lang="en-US" altLang="en-US" sz="1800" dirty="0"/>
              <a:t>    radius = 20;</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Compute area</a:t>
            </a:r>
          </a:p>
          <a:p>
            <a:pPr>
              <a:lnSpc>
                <a:spcPct val="80000"/>
              </a:lnSpc>
              <a:buFont typeface="Monotype Sorts" pitchFamily="2" charset="2"/>
              <a:buNone/>
            </a:pPr>
            <a:r>
              <a:rPr lang="en-US" altLang="en-US" sz="1800" dirty="0"/>
              <a:t>    area = radius * radius * 3.14159;</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    // Display results</a:t>
            </a:r>
          </a:p>
          <a:p>
            <a:pPr>
              <a:lnSpc>
                <a:spcPct val="80000"/>
              </a:lnSpc>
              <a:buFont typeface="Monotype Sorts" pitchFamily="2" charset="2"/>
              <a:buNone/>
            </a:pPr>
            <a:r>
              <a:rPr lang="en-US" altLang="en-US" sz="1800" dirty="0"/>
              <a:t>    </a:t>
            </a:r>
            <a:r>
              <a:rPr lang="en-US" altLang="en-US" sz="1800" dirty="0" err="1"/>
              <a:t>System.out.println</a:t>
            </a:r>
            <a:r>
              <a:rPr lang="en-US" altLang="en-US" sz="1800" dirty="0"/>
              <a:t>("The area for the circle of radius " +</a:t>
            </a:r>
          </a:p>
          <a:p>
            <a:pPr>
              <a:lnSpc>
                <a:spcPct val="80000"/>
              </a:lnSpc>
              <a:buFont typeface="Monotype Sorts" pitchFamily="2" charset="2"/>
              <a:buNone/>
            </a:pPr>
            <a:r>
              <a:rPr lang="en-US" altLang="en-US" sz="1800" dirty="0"/>
              <a:t>      radius + " is " + area);</a:t>
            </a:r>
          </a:p>
          <a:p>
            <a:pPr>
              <a:lnSpc>
                <a:spcPct val="80000"/>
              </a:lnSpc>
              <a:buFont typeface="Monotype Sorts" pitchFamily="2" charset="2"/>
              <a:buNone/>
            </a:pPr>
            <a:r>
              <a:rPr lang="en-US" altLang="en-US" sz="1800" dirty="0"/>
              <a:t>  }</a:t>
            </a:r>
          </a:p>
          <a:p>
            <a:pPr>
              <a:lnSpc>
                <a:spcPct val="80000"/>
              </a:lnSpc>
              <a:buFont typeface="Monotype Sorts" pitchFamily="2" charset="2"/>
              <a:buNone/>
            </a:pPr>
            <a:r>
              <a:rPr lang="en-US" altLang="en-US" sz="1800" dirty="0"/>
              <a:t>}</a:t>
            </a:r>
          </a:p>
        </p:txBody>
      </p:sp>
      <p:sp>
        <p:nvSpPr>
          <p:cNvPr id="8197" name="Rectangle 8">
            <a:extLst>
              <a:ext uri="{FF2B5EF4-FFF2-40B4-BE49-F238E27FC236}">
                <a16:creationId xmlns:a16="http://schemas.microsoft.com/office/drawing/2014/main" id="{6CD32486-9CF9-784D-9C93-297DF2386CAE}"/>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8198" name="Text Box 9">
            <a:extLst>
              <a:ext uri="{FF2B5EF4-FFF2-40B4-BE49-F238E27FC236}">
                <a16:creationId xmlns:a16="http://schemas.microsoft.com/office/drawing/2014/main" id="{04835418-E831-C940-904E-AE820E1BFDC0}"/>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8199" name="Rectangle 10">
            <a:extLst>
              <a:ext uri="{FF2B5EF4-FFF2-40B4-BE49-F238E27FC236}">
                <a16:creationId xmlns:a16="http://schemas.microsoft.com/office/drawing/2014/main" id="{6EBB975F-8396-6C4B-9E6E-4B6FCFDD1368}"/>
              </a:ext>
            </a:extLst>
          </p:cNvPr>
          <p:cNvSpPr>
            <a:spLocks noChangeArrowheads="1"/>
          </p:cNvSpPr>
          <p:nvPr/>
        </p:nvSpPr>
        <p:spPr bwMode="auto">
          <a:xfrm>
            <a:off x="457200" y="1905000"/>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86380" name="AutoShape 12">
            <a:extLst>
              <a:ext uri="{FF2B5EF4-FFF2-40B4-BE49-F238E27FC236}">
                <a16:creationId xmlns:a16="http://schemas.microsoft.com/office/drawing/2014/main" id="{0F43A7E9-9ADA-0746-93DE-70B60DD2E73E}"/>
              </a:ext>
            </a:extLst>
          </p:cNvPr>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radius</a:t>
            </a:r>
          </a:p>
        </p:txBody>
      </p:sp>
      <p:sp>
        <p:nvSpPr>
          <p:cNvPr id="8201" name="Rectangle 13">
            <a:extLst>
              <a:ext uri="{FF2B5EF4-FFF2-40B4-BE49-F238E27FC236}">
                <a16:creationId xmlns:a16="http://schemas.microsoft.com/office/drawing/2014/main" id="{4A8DEE38-F2B9-4B4F-A6AB-6D2E554C00E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Tree>
    <p:extLst>
      <p:ext uri="{BB962C8B-B14F-4D97-AF65-F5344CB8AC3E}">
        <p14:creationId xmlns:p14="http://schemas.microsoft.com/office/powerpoint/2010/main" val="3027705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6E3FC902-E0D6-F846-8EBF-A0604F9051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ED38CB-F7F0-254D-99E7-CE3C63BC74BB}" type="slidenum">
              <a:rPr lang="en-US" altLang="en-US" sz="1400" smtClean="0"/>
              <a:pPr>
                <a:spcBef>
                  <a:spcPct val="0"/>
                </a:spcBef>
                <a:buClrTx/>
                <a:buSzTx/>
                <a:buFontTx/>
                <a:buNone/>
              </a:pPr>
              <a:t>62</a:t>
            </a:fld>
            <a:endParaRPr lang="en-US" altLang="en-US" sz="1400"/>
          </a:p>
        </p:txBody>
      </p:sp>
      <p:sp>
        <p:nvSpPr>
          <p:cNvPr id="9219" name="Rectangle 2">
            <a:extLst>
              <a:ext uri="{FF2B5EF4-FFF2-40B4-BE49-F238E27FC236}">
                <a16:creationId xmlns:a16="http://schemas.microsoft.com/office/drawing/2014/main" id="{D07CCE59-57F8-7F48-964E-E7A587225D57}"/>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9220" name="Rectangle 3">
            <a:extLst>
              <a:ext uri="{FF2B5EF4-FFF2-40B4-BE49-F238E27FC236}">
                <a16:creationId xmlns:a16="http://schemas.microsoft.com/office/drawing/2014/main" id="{AFC119E5-A866-C843-B126-B8CF818EC6C5}"/>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9221" name="Rectangle 4">
            <a:extLst>
              <a:ext uri="{FF2B5EF4-FFF2-40B4-BE49-F238E27FC236}">
                <a16:creationId xmlns:a16="http://schemas.microsoft.com/office/drawing/2014/main" id="{65551FF6-FAF5-5940-9BAF-623D2F6F6272}"/>
              </a:ext>
            </a:extLst>
          </p:cNvPr>
          <p:cNvSpPr>
            <a:spLocks noChangeArrowheads="1"/>
          </p:cNvSpPr>
          <p:nvPr/>
        </p:nvSpPr>
        <p:spPr bwMode="auto">
          <a:xfrm>
            <a:off x="6858000" y="1816100"/>
            <a:ext cx="1524000" cy="268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9222" name="Text Box 5">
            <a:extLst>
              <a:ext uri="{FF2B5EF4-FFF2-40B4-BE49-F238E27FC236}">
                <a16:creationId xmlns:a16="http://schemas.microsoft.com/office/drawing/2014/main" id="{8D300559-5825-5440-A6D2-1215EC899550}"/>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9223" name="Rectangle 6">
            <a:extLst>
              <a:ext uri="{FF2B5EF4-FFF2-40B4-BE49-F238E27FC236}">
                <a16:creationId xmlns:a16="http://schemas.microsoft.com/office/drawing/2014/main" id="{6A3C1555-B838-B946-9134-CBBB2271D9CE}"/>
              </a:ext>
            </a:extLst>
          </p:cNvPr>
          <p:cNvSpPr>
            <a:spLocks noChangeArrowheads="1"/>
          </p:cNvSpPr>
          <p:nvPr/>
        </p:nvSpPr>
        <p:spPr bwMode="auto">
          <a:xfrm>
            <a:off x="457200" y="2162175"/>
            <a:ext cx="5105400" cy="3063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9224" name="Text Box 7">
            <a:extLst>
              <a:ext uri="{FF2B5EF4-FFF2-40B4-BE49-F238E27FC236}">
                <a16:creationId xmlns:a16="http://schemas.microsoft.com/office/drawing/2014/main" id="{245071B6-2EA1-5B41-8A28-865F19CC0A52}"/>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9225" name="Rectangle 8">
            <a:extLst>
              <a:ext uri="{FF2B5EF4-FFF2-40B4-BE49-F238E27FC236}">
                <a16:creationId xmlns:a16="http://schemas.microsoft.com/office/drawing/2014/main" id="{576A31EA-C9B5-924B-BC2B-5C8EE09F3A92}"/>
              </a:ext>
            </a:extLst>
          </p:cNvPr>
          <p:cNvSpPr>
            <a:spLocks noChangeArrowheads="1"/>
          </p:cNvSpPr>
          <p:nvPr/>
        </p:nvSpPr>
        <p:spPr bwMode="auto">
          <a:xfrm>
            <a:off x="6837363" y="2200275"/>
            <a:ext cx="1563687" cy="2698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9226" name="Text Box 9">
            <a:extLst>
              <a:ext uri="{FF2B5EF4-FFF2-40B4-BE49-F238E27FC236}">
                <a16:creationId xmlns:a16="http://schemas.microsoft.com/office/drawing/2014/main" id="{F3336636-32B0-164F-9937-94FE80DD3FFA}"/>
              </a:ext>
            </a:extLst>
          </p:cNvPr>
          <p:cNvSpPr txBox="1">
            <a:spLocks noChangeArrowheads="1"/>
          </p:cNvSpPr>
          <p:nvPr/>
        </p:nvSpPr>
        <p:spPr bwMode="auto">
          <a:xfrm>
            <a:off x="6019800" y="213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7403" name="AutoShape 11">
            <a:extLst>
              <a:ext uri="{FF2B5EF4-FFF2-40B4-BE49-F238E27FC236}">
                <a16:creationId xmlns:a16="http://schemas.microsoft.com/office/drawing/2014/main" id="{8B6EE545-1654-7047-976C-D03E937B457D}"/>
              </a:ext>
            </a:extLst>
          </p:cNvPr>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area</a:t>
            </a:r>
          </a:p>
        </p:txBody>
      </p:sp>
      <p:sp>
        <p:nvSpPr>
          <p:cNvPr id="9228" name="Rectangle 12">
            <a:extLst>
              <a:ext uri="{FF2B5EF4-FFF2-40B4-BE49-F238E27FC236}">
                <a16:creationId xmlns:a16="http://schemas.microsoft.com/office/drawing/2014/main" id="{98ED660A-9297-9047-9F87-14D31F4F598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Tree>
    <p:extLst>
      <p:ext uri="{BB962C8B-B14F-4D97-AF65-F5344CB8AC3E}">
        <p14:creationId xmlns:p14="http://schemas.microsoft.com/office/powerpoint/2010/main" val="40137957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148574DB-1D7C-294B-8E19-67913EB6BCE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BB0166-027B-D742-A1CF-DE401769EC53}" type="slidenum">
              <a:rPr lang="en-US" altLang="en-US" sz="1400" smtClean="0"/>
              <a:pPr>
                <a:spcBef>
                  <a:spcPct val="0"/>
                </a:spcBef>
                <a:buClrTx/>
                <a:buSzTx/>
                <a:buFontTx/>
                <a:buNone/>
              </a:pPr>
              <a:t>63</a:t>
            </a:fld>
            <a:endParaRPr lang="en-US" altLang="en-US" sz="1400"/>
          </a:p>
        </p:txBody>
      </p:sp>
      <p:sp>
        <p:nvSpPr>
          <p:cNvPr id="10243" name="Rectangle 2">
            <a:extLst>
              <a:ext uri="{FF2B5EF4-FFF2-40B4-BE49-F238E27FC236}">
                <a16:creationId xmlns:a16="http://schemas.microsoft.com/office/drawing/2014/main" id="{ED365CF5-7846-0F4D-AF9B-0FAC07CD0EDB}"/>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0244" name="Rectangle 3">
            <a:extLst>
              <a:ext uri="{FF2B5EF4-FFF2-40B4-BE49-F238E27FC236}">
                <a16:creationId xmlns:a16="http://schemas.microsoft.com/office/drawing/2014/main" id="{DC8C5D7D-9FC7-1E4A-88B7-00301E85759F}"/>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0245" name="Rectangle 4">
            <a:extLst>
              <a:ext uri="{FF2B5EF4-FFF2-40B4-BE49-F238E27FC236}">
                <a16:creationId xmlns:a16="http://schemas.microsoft.com/office/drawing/2014/main" id="{A177554A-7B88-8249-B0D8-71C24610993E}"/>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10246" name="Text Box 5">
            <a:extLst>
              <a:ext uri="{FF2B5EF4-FFF2-40B4-BE49-F238E27FC236}">
                <a16:creationId xmlns:a16="http://schemas.microsoft.com/office/drawing/2014/main" id="{E923024B-23EE-1047-85E4-1316DECB4718}"/>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0247" name="Rectangle 6">
            <a:extLst>
              <a:ext uri="{FF2B5EF4-FFF2-40B4-BE49-F238E27FC236}">
                <a16:creationId xmlns:a16="http://schemas.microsoft.com/office/drawing/2014/main" id="{3337FE36-822A-E146-AB43-979CBB7CDFE7}"/>
              </a:ext>
            </a:extLst>
          </p:cNvPr>
          <p:cNvSpPr>
            <a:spLocks noChangeArrowheads="1"/>
          </p:cNvSpPr>
          <p:nvPr/>
        </p:nvSpPr>
        <p:spPr bwMode="auto">
          <a:xfrm>
            <a:off x="457200" y="3048000"/>
            <a:ext cx="5105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0248" name="Rectangle 8">
            <a:extLst>
              <a:ext uri="{FF2B5EF4-FFF2-40B4-BE49-F238E27FC236}">
                <a16:creationId xmlns:a16="http://schemas.microsoft.com/office/drawing/2014/main" id="{2D1D1229-B2A9-0844-A45B-B58B7DA9D14B}"/>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10249" name="Text Box 9">
            <a:extLst>
              <a:ext uri="{FF2B5EF4-FFF2-40B4-BE49-F238E27FC236}">
                <a16:creationId xmlns:a16="http://schemas.microsoft.com/office/drawing/2014/main" id="{76FD51A9-8E40-7D44-A287-2D341BD58B7B}"/>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8429" name="AutoShape 13">
            <a:extLst>
              <a:ext uri="{FF2B5EF4-FFF2-40B4-BE49-F238E27FC236}">
                <a16:creationId xmlns:a16="http://schemas.microsoft.com/office/drawing/2014/main" id="{EEAF2852-D436-3E47-8AED-094CC93C9A34}"/>
              </a:ext>
            </a:extLst>
          </p:cNvPr>
          <p:cNvSpPr>
            <a:spLocks noChangeArrowheads="1"/>
          </p:cNvSpPr>
          <p:nvPr/>
        </p:nvSpPr>
        <p:spPr bwMode="auto">
          <a:xfrm>
            <a:off x="6723063" y="931863"/>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assign 20 to radius</a:t>
            </a:r>
          </a:p>
        </p:txBody>
      </p:sp>
      <p:sp>
        <p:nvSpPr>
          <p:cNvPr id="10251" name="Line 14">
            <a:extLst>
              <a:ext uri="{FF2B5EF4-FFF2-40B4-BE49-F238E27FC236}">
                <a16:creationId xmlns:a16="http://schemas.microsoft.com/office/drawing/2014/main" id="{6F2CC0AE-21F9-D046-AEA3-6D5B94397469}"/>
              </a:ext>
            </a:extLst>
          </p:cNvPr>
          <p:cNvSpPr>
            <a:spLocks noChangeShapeType="1"/>
          </p:cNvSpPr>
          <p:nvPr/>
        </p:nvSpPr>
        <p:spPr bwMode="auto">
          <a:xfrm flipV="1">
            <a:off x="3305175" y="1970088"/>
            <a:ext cx="2725738" cy="11906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Rectangle 16">
            <a:extLst>
              <a:ext uri="{FF2B5EF4-FFF2-40B4-BE49-F238E27FC236}">
                <a16:creationId xmlns:a16="http://schemas.microsoft.com/office/drawing/2014/main" id="{B7006A81-4C83-A34F-B3D8-06B3BAA6DFD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Tree>
    <p:extLst>
      <p:ext uri="{BB962C8B-B14F-4D97-AF65-F5344CB8AC3E}">
        <p14:creationId xmlns:p14="http://schemas.microsoft.com/office/powerpoint/2010/main" val="39021558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55384470-1915-E246-BAF5-A5D862B491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312F6B-A071-D946-8DFB-B583886354FA}" type="slidenum">
              <a:rPr lang="en-US" altLang="en-US" sz="1400" smtClean="0"/>
              <a:pPr>
                <a:spcBef>
                  <a:spcPct val="0"/>
                </a:spcBef>
                <a:buClrTx/>
                <a:buSzTx/>
                <a:buFontTx/>
                <a:buNone/>
              </a:pPr>
              <a:t>64</a:t>
            </a:fld>
            <a:endParaRPr lang="en-US" altLang="en-US" sz="1400"/>
          </a:p>
        </p:txBody>
      </p:sp>
      <p:sp>
        <p:nvSpPr>
          <p:cNvPr id="11267" name="Rectangle 2">
            <a:extLst>
              <a:ext uri="{FF2B5EF4-FFF2-40B4-BE49-F238E27FC236}">
                <a16:creationId xmlns:a16="http://schemas.microsoft.com/office/drawing/2014/main" id="{70E554EB-2189-C248-A00D-BD2FFEB9377E}"/>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1268" name="Rectangle 3">
            <a:extLst>
              <a:ext uri="{FF2B5EF4-FFF2-40B4-BE49-F238E27FC236}">
                <a16:creationId xmlns:a16="http://schemas.microsoft.com/office/drawing/2014/main" id="{57F25449-A891-6345-BCC3-BA782BB5F0A0}"/>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1269" name="Rectangle 4">
            <a:extLst>
              <a:ext uri="{FF2B5EF4-FFF2-40B4-BE49-F238E27FC236}">
                <a16:creationId xmlns:a16="http://schemas.microsoft.com/office/drawing/2014/main" id="{CC7E77A3-AE28-2047-ADC9-4132043DBFA8}"/>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20</a:t>
            </a:r>
          </a:p>
        </p:txBody>
      </p:sp>
      <p:sp>
        <p:nvSpPr>
          <p:cNvPr id="11270" name="Text Box 5">
            <a:extLst>
              <a:ext uri="{FF2B5EF4-FFF2-40B4-BE49-F238E27FC236}">
                <a16:creationId xmlns:a16="http://schemas.microsoft.com/office/drawing/2014/main" id="{09798EE1-89BB-8F4D-ABE8-875C5B2CED9B}"/>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1271" name="Text Box 7">
            <a:extLst>
              <a:ext uri="{FF2B5EF4-FFF2-40B4-BE49-F238E27FC236}">
                <a16:creationId xmlns:a16="http://schemas.microsoft.com/office/drawing/2014/main" id="{CB37E182-A797-9E45-A7D3-D6EFE838AE64}"/>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1272" name="Rectangle 8">
            <a:extLst>
              <a:ext uri="{FF2B5EF4-FFF2-40B4-BE49-F238E27FC236}">
                <a16:creationId xmlns:a16="http://schemas.microsoft.com/office/drawing/2014/main" id="{856FD2DA-FDD1-1E4A-9220-7EE729EFE5D2}"/>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1256.636</a:t>
            </a:r>
          </a:p>
        </p:txBody>
      </p:sp>
      <p:sp>
        <p:nvSpPr>
          <p:cNvPr id="11273" name="Text Box 9">
            <a:extLst>
              <a:ext uri="{FF2B5EF4-FFF2-40B4-BE49-F238E27FC236}">
                <a16:creationId xmlns:a16="http://schemas.microsoft.com/office/drawing/2014/main" id="{241D210A-BC62-3B4A-B415-635A99D8B82E}"/>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1274" name="Rectangle 10">
            <a:extLst>
              <a:ext uri="{FF2B5EF4-FFF2-40B4-BE49-F238E27FC236}">
                <a16:creationId xmlns:a16="http://schemas.microsoft.com/office/drawing/2014/main" id="{FE736663-B1C1-5F4E-A3BA-1423A8D146EF}"/>
              </a:ext>
            </a:extLst>
          </p:cNvPr>
          <p:cNvSpPr>
            <a:spLocks noChangeArrowheads="1"/>
          </p:cNvSpPr>
          <p:nvPr/>
        </p:nvSpPr>
        <p:spPr bwMode="auto">
          <a:xfrm>
            <a:off x="457200" y="3810000"/>
            <a:ext cx="5105400" cy="309563"/>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1275" name="Line 12">
            <a:extLst>
              <a:ext uri="{FF2B5EF4-FFF2-40B4-BE49-F238E27FC236}">
                <a16:creationId xmlns:a16="http://schemas.microsoft.com/office/drawing/2014/main" id="{C7FD0597-95C2-1A4E-8B6D-362D3255A65E}"/>
              </a:ext>
            </a:extLst>
          </p:cNvPr>
          <p:cNvSpPr>
            <a:spLocks noChangeShapeType="1"/>
          </p:cNvSpPr>
          <p:nvPr/>
        </p:nvSpPr>
        <p:spPr bwMode="auto">
          <a:xfrm flipV="1">
            <a:off x="4071938" y="2430463"/>
            <a:ext cx="2919412" cy="149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53" name="AutoShape 13">
            <a:extLst>
              <a:ext uri="{FF2B5EF4-FFF2-40B4-BE49-F238E27FC236}">
                <a16:creationId xmlns:a16="http://schemas.microsoft.com/office/drawing/2014/main" id="{946BA7FA-9EDE-A04A-A596-1EF9806C16C4}"/>
              </a:ext>
            </a:extLst>
          </p:cNvPr>
          <p:cNvSpPr>
            <a:spLocks noChangeArrowheads="1"/>
          </p:cNvSpPr>
          <p:nvPr/>
        </p:nvSpPr>
        <p:spPr bwMode="auto">
          <a:xfrm>
            <a:off x="6338888"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compute area and assign it to variable area</a:t>
            </a:r>
          </a:p>
        </p:txBody>
      </p:sp>
      <p:sp>
        <p:nvSpPr>
          <p:cNvPr id="11277" name="Rectangle 15">
            <a:extLst>
              <a:ext uri="{FF2B5EF4-FFF2-40B4-BE49-F238E27FC236}">
                <a16:creationId xmlns:a16="http://schemas.microsoft.com/office/drawing/2014/main" id="{10AC03C6-1B05-5C44-AF8E-87C3C13B502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Tree>
    <p:extLst>
      <p:ext uri="{BB962C8B-B14F-4D97-AF65-F5344CB8AC3E}">
        <p14:creationId xmlns:p14="http://schemas.microsoft.com/office/powerpoint/2010/main" val="15288050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27F51525-AE99-A54B-B4F1-11BDDF1C43E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9BB4943-3A58-8440-ADCD-B19C5EB7181A}" type="slidenum">
              <a:rPr lang="en-US" altLang="en-US" sz="1400" smtClean="0"/>
              <a:pPr>
                <a:spcBef>
                  <a:spcPct val="0"/>
                </a:spcBef>
                <a:buClrTx/>
                <a:buSzTx/>
                <a:buFontTx/>
                <a:buNone/>
              </a:pPr>
              <a:t>65</a:t>
            </a:fld>
            <a:endParaRPr lang="en-US" altLang="en-US" sz="1400"/>
          </a:p>
        </p:txBody>
      </p:sp>
      <p:sp>
        <p:nvSpPr>
          <p:cNvPr id="12291" name="Rectangle 2">
            <a:extLst>
              <a:ext uri="{FF2B5EF4-FFF2-40B4-BE49-F238E27FC236}">
                <a16:creationId xmlns:a16="http://schemas.microsoft.com/office/drawing/2014/main" id="{E5E16143-FA78-DD43-AE7E-1FDE3CF05A80}"/>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2292" name="Rectangle 3">
            <a:extLst>
              <a:ext uri="{FF2B5EF4-FFF2-40B4-BE49-F238E27FC236}">
                <a16:creationId xmlns:a16="http://schemas.microsoft.com/office/drawing/2014/main" id="{5CF0CD4E-F3FE-E847-A1A0-F86E33C3CAD3}"/>
              </a:ext>
            </a:extLst>
          </p:cNvPr>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2293" name="Rectangle 4">
            <a:extLst>
              <a:ext uri="{FF2B5EF4-FFF2-40B4-BE49-F238E27FC236}">
                <a16:creationId xmlns:a16="http://schemas.microsoft.com/office/drawing/2014/main" id="{C2E702FB-5C9E-224D-8D0C-1DFC6DF80595}"/>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20</a:t>
            </a:r>
          </a:p>
        </p:txBody>
      </p:sp>
      <p:sp>
        <p:nvSpPr>
          <p:cNvPr id="12294" name="Text Box 5">
            <a:extLst>
              <a:ext uri="{FF2B5EF4-FFF2-40B4-BE49-F238E27FC236}">
                <a16:creationId xmlns:a16="http://schemas.microsoft.com/office/drawing/2014/main" id="{129AE382-E7A7-794C-8728-928DB7A9201B}"/>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2295" name="Text Box 6">
            <a:extLst>
              <a:ext uri="{FF2B5EF4-FFF2-40B4-BE49-F238E27FC236}">
                <a16:creationId xmlns:a16="http://schemas.microsoft.com/office/drawing/2014/main" id="{73D74E59-26E6-074E-A973-DA498B5B294E}"/>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2296" name="Rectangle 7">
            <a:extLst>
              <a:ext uri="{FF2B5EF4-FFF2-40B4-BE49-F238E27FC236}">
                <a16:creationId xmlns:a16="http://schemas.microsoft.com/office/drawing/2014/main" id="{432C9CBA-CDD7-A841-8AE1-F914C609F450}"/>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1256.636</a:t>
            </a:r>
          </a:p>
        </p:txBody>
      </p:sp>
      <p:sp>
        <p:nvSpPr>
          <p:cNvPr id="12297" name="Text Box 8">
            <a:extLst>
              <a:ext uri="{FF2B5EF4-FFF2-40B4-BE49-F238E27FC236}">
                <a16:creationId xmlns:a16="http://schemas.microsoft.com/office/drawing/2014/main" id="{24A71027-10EE-3048-8345-75F8FFF2C6B6}"/>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2298" name="Rectangle 10">
            <a:extLst>
              <a:ext uri="{FF2B5EF4-FFF2-40B4-BE49-F238E27FC236}">
                <a16:creationId xmlns:a16="http://schemas.microsoft.com/office/drawing/2014/main" id="{4551D089-D6AA-6B47-BF08-7C9DDD32D04F}"/>
              </a:ext>
            </a:extLst>
          </p:cNvPr>
          <p:cNvSpPr>
            <a:spLocks noChangeArrowheads="1"/>
          </p:cNvSpPr>
          <p:nvPr/>
        </p:nvSpPr>
        <p:spPr bwMode="auto">
          <a:xfrm>
            <a:off x="457200" y="4648200"/>
            <a:ext cx="5105400" cy="5334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12299" name="Picture 12">
            <a:extLst>
              <a:ext uri="{FF2B5EF4-FFF2-40B4-BE49-F238E27FC236}">
                <a16:creationId xmlns:a16="http://schemas.microsoft.com/office/drawing/2014/main" id="{D87F4F66-FE85-6940-B397-80AC0F140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05400"/>
            <a:ext cx="3352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0" name="Line 13">
            <a:extLst>
              <a:ext uri="{FF2B5EF4-FFF2-40B4-BE49-F238E27FC236}">
                <a16:creationId xmlns:a16="http://schemas.microsoft.com/office/drawing/2014/main" id="{AAB17B2D-4BB7-714E-9704-3CB204791233}"/>
              </a:ext>
            </a:extLst>
          </p:cNvPr>
          <p:cNvSpPr>
            <a:spLocks noChangeShapeType="1"/>
          </p:cNvSpPr>
          <p:nvPr/>
        </p:nvSpPr>
        <p:spPr bwMode="auto">
          <a:xfrm>
            <a:off x="3035300" y="5081588"/>
            <a:ext cx="2765425" cy="4206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8" name="AutoShape 14">
            <a:extLst>
              <a:ext uri="{FF2B5EF4-FFF2-40B4-BE49-F238E27FC236}">
                <a16:creationId xmlns:a16="http://schemas.microsoft.com/office/drawing/2014/main" id="{53744B54-DC14-F14A-B59A-CB0D71833DBE}"/>
              </a:ext>
            </a:extLst>
          </p:cNvPr>
          <p:cNvSpPr>
            <a:spLocks noChangeArrowheads="1"/>
          </p:cNvSpPr>
          <p:nvPr/>
        </p:nvSpPr>
        <p:spPr bwMode="auto">
          <a:xfrm>
            <a:off x="6108700"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sp>
        <p:nvSpPr>
          <p:cNvPr id="12302" name="Rectangle 17">
            <a:extLst>
              <a:ext uri="{FF2B5EF4-FFF2-40B4-BE49-F238E27FC236}">
                <a16:creationId xmlns:a16="http://schemas.microsoft.com/office/drawing/2014/main" id="{9C8B0205-9ADD-0343-B577-1F68F2F166D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itchFamily="66" charset="0"/>
              </a:rPr>
              <a:t>animation</a:t>
            </a:r>
          </a:p>
        </p:txBody>
      </p:sp>
    </p:spTree>
    <p:extLst>
      <p:ext uri="{BB962C8B-B14F-4D97-AF65-F5344CB8AC3E}">
        <p14:creationId xmlns:p14="http://schemas.microsoft.com/office/powerpoint/2010/main" val="29146947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E93B4B76-D2CF-4D43-82D7-8A98846332F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BCA47A-3213-1140-88EC-D354419445D7}" type="slidenum">
              <a:rPr lang="en-US" altLang="en-US" sz="1400" smtClean="0"/>
              <a:pPr>
                <a:spcBef>
                  <a:spcPct val="0"/>
                </a:spcBef>
                <a:buClrTx/>
                <a:buSzTx/>
                <a:buFontTx/>
                <a:buNone/>
              </a:pPr>
              <a:t>66</a:t>
            </a:fld>
            <a:endParaRPr lang="en-US" altLang="en-US" sz="1400"/>
          </a:p>
        </p:txBody>
      </p:sp>
      <p:sp>
        <p:nvSpPr>
          <p:cNvPr id="13315" name="Rectangle 2">
            <a:extLst>
              <a:ext uri="{FF2B5EF4-FFF2-40B4-BE49-F238E27FC236}">
                <a16:creationId xmlns:a16="http://schemas.microsoft.com/office/drawing/2014/main" id="{8A5F701E-65E3-2B47-ADFE-7408D52224A2}"/>
              </a:ext>
            </a:extLst>
          </p:cNvPr>
          <p:cNvSpPr>
            <a:spLocks noGrp="1" noChangeArrowheads="1"/>
          </p:cNvSpPr>
          <p:nvPr>
            <p:ph type="title"/>
          </p:nvPr>
        </p:nvSpPr>
        <p:spPr>
          <a:xfrm>
            <a:off x="423863" y="296863"/>
            <a:ext cx="8334375" cy="417512"/>
          </a:xfrm>
        </p:spPr>
        <p:txBody>
          <a:bodyPr/>
          <a:lstStyle/>
          <a:p>
            <a:r>
              <a:rPr lang="en-US" altLang="en-US"/>
              <a:t>Reading Input from the Console</a:t>
            </a:r>
            <a:endParaRPr lang="en-US" altLang="en-US">
              <a:cs typeface="Times New Roman" panose="02020603050405020304" pitchFamily="18" charset="0"/>
            </a:endParaRPr>
          </a:p>
        </p:txBody>
      </p:sp>
      <p:sp>
        <p:nvSpPr>
          <p:cNvPr id="13316" name="Text Box 3">
            <a:extLst>
              <a:ext uri="{FF2B5EF4-FFF2-40B4-BE49-F238E27FC236}">
                <a16:creationId xmlns:a16="http://schemas.microsoft.com/office/drawing/2014/main" id="{D7B27149-8A68-574E-BF01-19C4782CCD8D}"/>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3317" name="Text Box 4">
            <a:extLst>
              <a:ext uri="{FF2B5EF4-FFF2-40B4-BE49-F238E27FC236}">
                <a16:creationId xmlns:a16="http://schemas.microsoft.com/office/drawing/2014/main" id="{FA27CFB3-2DDA-EB48-91B2-659C5313E511}"/>
              </a:ext>
            </a:extLst>
          </p:cNvPr>
          <p:cNvSpPr txBox="1">
            <a:spLocks noChangeArrowheads="1"/>
          </p:cNvSpPr>
          <p:nvPr/>
        </p:nvSpPr>
        <p:spPr bwMode="auto">
          <a:xfrm>
            <a:off x="228600" y="990600"/>
            <a:ext cx="8763000" cy="344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1. Create a Scanner object </a:t>
            </a:r>
          </a:p>
          <a:p>
            <a:pPr lvl="1">
              <a:spcBef>
                <a:spcPct val="50000"/>
              </a:spcBef>
              <a:buClrTx/>
              <a:buFontTx/>
              <a:buNone/>
            </a:pPr>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pitchFamily="2" charset="0"/>
              <a:ea typeface="PMingLiU" panose="02020500000000000000" pitchFamily="18" charset="-120"/>
            </a:endParaRPr>
          </a:p>
          <a:p>
            <a:pPr>
              <a:spcBef>
                <a:spcPct val="50000"/>
              </a:spcBef>
              <a:buClrTx/>
              <a:buSzTx/>
              <a:buFontTx/>
              <a:buNone/>
            </a:pPr>
            <a:r>
              <a:rPr lang="en-US" altLang="en-US" sz="2800">
                <a:cs typeface="Courier New" panose="02070309020205020404" pitchFamily="49" charset="0"/>
              </a:rPr>
              <a:t>2. Use the method</a:t>
            </a:r>
            <a:r>
              <a:rPr lang="en-US" altLang="en-US" sz="2800">
                <a:latin typeface="Palatino" pitchFamily="2" charset="77"/>
                <a:ea typeface="PMingLiU" panose="02020500000000000000" pitchFamily="18" charset="-120"/>
              </a:rPr>
              <a:t> nextDouble() to obtain to a double value. For example,</a:t>
            </a:r>
          </a:p>
          <a:p>
            <a:pPr lvl="1">
              <a:spcBef>
                <a:spcPct val="50000"/>
              </a:spcBef>
              <a:buClrTx/>
              <a:buFontTx/>
              <a:buNone/>
            </a:pPr>
            <a:r>
              <a:rPr lang="en-US" altLang="en-US" sz="2400" b="1">
                <a:latin typeface="Courier New" panose="02070309020205020404" pitchFamily="49" charset="0"/>
                <a:cs typeface="Courier New" panose="02070309020205020404" pitchFamily="49" charset="0"/>
              </a:rPr>
              <a:t>System.out.print("Enter a double value: ");</a:t>
            </a:r>
            <a:endParaRPr lang="en-US" altLang="en-US" sz="2400" b="1">
              <a:latin typeface="Courier" pitchFamily="2" charset="0"/>
              <a:ea typeface="PMingLiU" panose="02020500000000000000" pitchFamily="18" charset="-120"/>
            </a:endParaRPr>
          </a:p>
          <a:p>
            <a:pPr lvl="1">
              <a:spcBef>
                <a:spcPct val="0"/>
              </a:spcBef>
              <a:buClrTx/>
              <a:buFontTx/>
              <a:buNone/>
            </a:pPr>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pitchFamily="2" charset="0"/>
              <a:ea typeface="PMingLiU" panose="02020500000000000000" pitchFamily="18" charset="-120"/>
            </a:endParaRPr>
          </a:p>
          <a:p>
            <a:pPr lvl="1">
              <a:spcBef>
                <a:spcPct val="0"/>
              </a:spcBef>
              <a:buClrTx/>
              <a:buFontTx/>
              <a:buNone/>
            </a:pPr>
            <a:r>
              <a:rPr lang="en-US" altLang="en-US" sz="2400" b="1">
                <a:latin typeface="Courier New" panose="02070309020205020404" pitchFamily="49" charset="0"/>
                <a:cs typeface="Courier New" panose="02070309020205020404" pitchFamily="49" charset="0"/>
              </a:rPr>
              <a:t>double d = input.nextDouble();</a:t>
            </a:r>
            <a:endParaRPr lang="en-US" altLang="en-US" sz="2400" b="1">
              <a:cs typeface="Courier New" panose="02070309020205020404" pitchFamily="49" charset="0"/>
            </a:endParaRPr>
          </a:p>
        </p:txBody>
      </p:sp>
      <p:sp>
        <p:nvSpPr>
          <p:cNvPr id="13318" name="Rectangle 12">
            <a:hlinkClick r:id="rId2"/>
            <a:extLst>
              <a:ext uri="{FF2B5EF4-FFF2-40B4-BE49-F238E27FC236}">
                <a16:creationId xmlns:a16="http://schemas.microsoft.com/office/drawing/2014/main" id="{F13B99E0-2883-0B4E-9EE1-6F290108F44C}"/>
              </a:ext>
            </a:extLst>
          </p:cNvPr>
          <p:cNvSpPr>
            <a:spLocks noChangeArrowheads="1"/>
          </p:cNvSpPr>
          <p:nvPr/>
        </p:nvSpPr>
        <p:spPr bwMode="auto">
          <a:xfrm>
            <a:off x="4024313" y="5360988"/>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ComputeAreaWithConsoleInput</a:t>
            </a:r>
          </a:p>
        </p:txBody>
      </p:sp>
      <p:sp>
        <p:nvSpPr>
          <p:cNvPr id="13319" name="Rectangle 14">
            <a:hlinkClick r:id="rId3"/>
            <a:extLst>
              <a:ext uri="{FF2B5EF4-FFF2-40B4-BE49-F238E27FC236}">
                <a16:creationId xmlns:a16="http://schemas.microsoft.com/office/drawing/2014/main" id="{9A198F25-F124-304F-9EFD-D92334961612}"/>
              </a:ext>
            </a:extLst>
          </p:cNvPr>
          <p:cNvSpPr>
            <a:spLocks noChangeArrowheads="1"/>
          </p:cNvSpPr>
          <p:nvPr/>
        </p:nvSpPr>
        <p:spPr bwMode="auto">
          <a:xfrm>
            <a:off x="4024313" y="5870575"/>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ComputeAverage</a:t>
            </a:r>
          </a:p>
        </p:txBody>
      </p:sp>
    </p:spTree>
    <p:extLst>
      <p:ext uri="{BB962C8B-B14F-4D97-AF65-F5344CB8AC3E}">
        <p14:creationId xmlns:p14="http://schemas.microsoft.com/office/powerpoint/2010/main" val="15729329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9B15AAFA-A332-4C41-AA84-91519EE28DA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B04BA9-9E2D-CD43-890F-C42305D4ED86}" type="slidenum">
              <a:rPr lang="en-US" altLang="en-US" sz="1400" smtClean="0"/>
              <a:pPr>
                <a:spcBef>
                  <a:spcPct val="0"/>
                </a:spcBef>
                <a:buClrTx/>
                <a:buSzTx/>
                <a:buFontTx/>
                <a:buNone/>
              </a:pPr>
              <a:t>67</a:t>
            </a:fld>
            <a:endParaRPr lang="en-US" altLang="en-US" sz="1400"/>
          </a:p>
        </p:txBody>
      </p:sp>
      <p:sp>
        <p:nvSpPr>
          <p:cNvPr id="14339" name="Rectangle 2">
            <a:extLst>
              <a:ext uri="{FF2B5EF4-FFF2-40B4-BE49-F238E27FC236}">
                <a16:creationId xmlns:a16="http://schemas.microsoft.com/office/drawing/2014/main" id="{874D6B42-097D-D840-9483-DD455F3AE11C}"/>
              </a:ext>
            </a:extLst>
          </p:cNvPr>
          <p:cNvSpPr>
            <a:spLocks noGrp="1" noChangeArrowheads="1"/>
          </p:cNvSpPr>
          <p:nvPr>
            <p:ph type="title"/>
          </p:nvPr>
        </p:nvSpPr>
        <p:spPr>
          <a:xfrm>
            <a:off x="304800" y="228600"/>
            <a:ext cx="8458200" cy="762000"/>
          </a:xfrm>
          <a:noFill/>
        </p:spPr>
        <p:txBody>
          <a:bodyPr/>
          <a:lstStyle/>
          <a:p>
            <a:r>
              <a:rPr lang="en-US" altLang="en-US"/>
              <a:t>Implicit Import and Explicit Import</a:t>
            </a:r>
          </a:p>
        </p:txBody>
      </p:sp>
      <p:sp>
        <p:nvSpPr>
          <p:cNvPr id="14340" name="Rectangle 3">
            <a:extLst>
              <a:ext uri="{FF2B5EF4-FFF2-40B4-BE49-F238E27FC236}">
                <a16:creationId xmlns:a16="http://schemas.microsoft.com/office/drawing/2014/main" id="{72DAE6BE-EB1B-3E49-8D6C-312156C060EE}"/>
              </a:ext>
            </a:extLst>
          </p:cNvPr>
          <p:cNvSpPr>
            <a:spLocks noGrp="1" noChangeArrowheads="1"/>
          </p:cNvSpPr>
          <p:nvPr>
            <p:ph type="body" idx="1"/>
          </p:nvPr>
        </p:nvSpPr>
        <p:spPr>
          <a:xfrm>
            <a:off x="152400" y="1524000"/>
            <a:ext cx="8839200" cy="4343400"/>
          </a:xfrm>
          <a:noFill/>
        </p:spPr>
        <p:txBody>
          <a:bodyPr/>
          <a:lstStyle/>
          <a:p>
            <a:pPr marL="0" indent="0">
              <a:buFont typeface="Monotype Sorts" pitchFamily="2" charset="2"/>
              <a:buNone/>
            </a:pPr>
            <a:r>
              <a:rPr lang="en-US" altLang="en-US" sz="2400">
                <a:latin typeface="Courier New" panose="02070309020205020404" pitchFamily="49" charset="0"/>
                <a:cs typeface="Courier New" panose="02070309020205020404" pitchFamily="49" charset="0"/>
              </a:rPr>
              <a:t>java.util.* ; // Implicit import</a:t>
            </a:r>
          </a:p>
          <a:p>
            <a:pPr marL="0" indent="0">
              <a:buFont typeface="Monotype Sorts" pitchFamily="2" charset="2"/>
              <a:buNone/>
            </a:pPr>
            <a:endParaRPr lang="en-US" altLang="en-US" sz="3000"/>
          </a:p>
          <a:p>
            <a:pPr marL="0" indent="0">
              <a:buFont typeface="Monotype Sorts" pitchFamily="2" charset="2"/>
              <a:buNone/>
            </a:pPr>
            <a:r>
              <a:rPr lang="en-US" altLang="en-US" sz="2400">
                <a:latin typeface="Courier New" panose="02070309020205020404" pitchFamily="49" charset="0"/>
                <a:cs typeface="Courier New" panose="02070309020205020404" pitchFamily="49" charset="0"/>
              </a:rPr>
              <a:t>java.util.Scanner; // Explicit Import</a:t>
            </a:r>
          </a:p>
          <a:p>
            <a:pPr marL="0" indent="0">
              <a:buFont typeface="Monotype Sorts" pitchFamily="2" charset="2"/>
              <a:buNone/>
            </a:pPr>
            <a:endParaRPr lang="en-US" altLang="en-US" sz="2800">
              <a:latin typeface="Courier New" panose="02070309020205020404" pitchFamily="49" charset="0"/>
              <a:cs typeface="Courier New" panose="02070309020205020404" pitchFamily="49" charset="0"/>
            </a:endParaRPr>
          </a:p>
          <a:p>
            <a:pPr marL="0" indent="0">
              <a:buFont typeface="Monotype Sorts" pitchFamily="2" charset="2"/>
              <a:buNone/>
            </a:pPr>
            <a:endParaRPr lang="en-US" altLang="en-US" sz="3000"/>
          </a:p>
          <a:p>
            <a:pPr marL="0" indent="0">
              <a:buFont typeface="Monotype Sorts" pitchFamily="2" charset="2"/>
              <a:buNone/>
            </a:pPr>
            <a:r>
              <a:rPr lang="en-US" altLang="en-US" sz="3000"/>
              <a:t>No performance difference</a:t>
            </a:r>
          </a:p>
        </p:txBody>
      </p:sp>
      <p:sp>
        <p:nvSpPr>
          <p:cNvPr id="14341" name="Rectangle 4">
            <a:extLst>
              <a:ext uri="{FF2B5EF4-FFF2-40B4-BE49-F238E27FC236}">
                <a16:creationId xmlns:a16="http://schemas.microsoft.com/office/drawing/2014/main" id="{F0DEFDC9-854F-6C43-A59A-F69186C46E99}"/>
              </a:ext>
            </a:extLst>
          </p:cNvPr>
          <p:cNvSpPr>
            <a:spLocks noChangeArrowheads="1"/>
          </p:cNvSpPr>
          <p:nvPr/>
        </p:nvSpPr>
        <p:spPr bwMode="auto">
          <a:xfrm>
            <a:off x="3543300" y="2617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326857172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C692-0DAE-7142-9277-629F099A6DB1}"/>
              </a:ext>
            </a:extLst>
          </p:cNvPr>
          <p:cNvSpPr>
            <a:spLocks noGrp="1"/>
          </p:cNvSpPr>
          <p:nvPr>
            <p:ph type="title"/>
          </p:nvPr>
        </p:nvSpPr>
        <p:spPr/>
        <p:txBody>
          <a:bodyPr/>
          <a:lstStyle/>
          <a:p>
            <a:r>
              <a:rPr lang="en-US" dirty="0"/>
              <a:t>For next week, Assignment 1</a:t>
            </a:r>
          </a:p>
        </p:txBody>
      </p:sp>
      <p:sp>
        <p:nvSpPr>
          <p:cNvPr id="3" name="Content Placeholder 2">
            <a:extLst>
              <a:ext uri="{FF2B5EF4-FFF2-40B4-BE49-F238E27FC236}">
                <a16:creationId xmlns:a16="http://schemas.microsoft.com/office/drawing/2014/main" id="{F3DA6CB4-A97D-E447-B800-3ACA131F9DCE}"/>
              </a:ext>
            </a:extLst>
          </p:cNvPr>
          <p:cNvSpPr>
            <a:spLocks noGrp="1"/>
          </p:cNvSpPr>
          <p:nvPr>
            <p:ph idx="1"/>
          </p:nvPr>
        </p:nvSpPr>
        <p:spPr/>
        <p:txBody>
          <a:bodyPr/>
          <a:lstStyle/>
          <a:p>
            <a:r>
              <a:rPr lang="en-US" dirty="0"/>
              <a:t>Intro assignment</a:t>
            </a:r>
          </a:p>
          <a:p>
            <a:pPr lvl="1"/>
            <a:r>
              <a:rPr lang="en-US" dirty="0"/>
              <a:t>Most of your time will probably be spent getting Eclipse working correctly and familiarizing yourself with it</a:t>
            </a:r>
          </a:p>
          <a:p>
            <a:pPr lvl="2"/>
            <a:r>
              <a:rPr lang="en-US" dirty="0"/>
              <a:t>But that part is not graded!</a:t>
            </a:r>
          </a:p>
          <a:p>
            <a:pPr lvl="1"/>
            <a:r>
              <a:rPr lang="en-US" dirty="0"/>
              <a:t>I promise most assignments won’t be several pages long, as this one is</a:t>
            </a:r>
          </a:p>
          <a:p>
            <a:pPr lvl="1"/>
            <a:r>
              <a:rPr lang="en-US" dirty="0"/>
              <a:t>Due 11:55pm, Sept. 15th</a:t>
            </a:r>
          </a:p>
        </p:txBody>
      </p:sp>
      <p:sp>
        <p:nvSpPr>
          <p:cNvPr id="4" name="Slide Number Placeholder 3">
            <a:extLst>
              <a:ext uri="{FF2B5EF4-FFF2-40B4-BE49-F238E27FC236}">
                <a16:creationId xmlns:a16="http://schemas.microsoft.com/office/drawing/2014/main" id="{E8B32E84-84CE-0640-AECD-F730CFC7F7BD}"/>
              </a:ext>
            </a:extLst>
          </p:cNvPr>
          <p:cNvSpPr>
            <a:spLocks noGrp="1"/>
          </p:cNvSpPr>
          <p:nvPr>
            <p:ph type="sldNum" sz="quarter" idx="11"/>
          </p:nvPr>
        </p:nvSpPr>
        <p:spPr/>
        <p:txBody>
          <a:bodyPr/>
          <a:lstStyle/>
          <a:p>
            <a:pPr>
              <a:defRPr/>
            </a:pPr>
            <a:fld id="{07039C33-6A58-4664-A826-EA5253411CDB}" type="slidenum">
              <a:rPr lang="en-US" altLang="en-US" smtClean="0"/>
              <a:pPr>
                <a:defRPr/>
              </a:pPr>
              <a:t>68</a:t>
            </a:fld>
            <a:endParaRPr lang="en-US" altLang="en-US"/>
          </a:p>
        </p:txBody>
      </p:sp>
    </p:spTree>
    <p:extLst>
      <p:ext uri="{BB962C8B-B14F-4D97-AF65-F5344CB8AC3E}">
        <p14:creationId xmlns:p14="http://schemas.microsoft.com/office/powerpoint/2010/main" val="18581972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7E4B8B8-1E48-406A-BD8E-0F793F63DD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0D2B05-C9EB-4F08-A47E-55C7D06EA893}" type="slidenum">
              <a:rPr lang="en-US" altLang="en-US" sz="1400" smtClean="0"/>
              <a:pPr>
                <a:spcBef>
                  <a:spcPct val="0"/>
                </a:spcBef>
                <a:buClrTx/>
                <a:buSzTx/>
                <a:buFontTx/>
                <a:buNone/>
              </a:pPr>
              <a:t>7</a:t>
            </a:fld>
            <a:endParaRPr lang="en-US" altLang="en-US" sz="1400"/>
          </a:p>
        </p:txBody>
      </p:sp>
      <p:sp>
        <p:nvSpPr>
          <p:cNvPr id="6147" name="Rectangle 2">
            <a:extLst>
              <a:ext uri="{FF2B5EF4-FFF2-40B4-BE49-F238E27FC236}">
                <a16:creationId xmlns:a16="http://schemas.microsoft.com/office/drawing/2014/main" id="{FAB14174-4B6F-418F-B6A1-EDE018A92BCD}"/>
              </a:ext>
            </a:extLst>
          </p:cNvPr>
          <p:cNvSpPr>
            <a:spLocks noGrp="1" noChangeArrowheads="1"/>
          </p:cNvSpPr>
          <p:nvPr>
            <p:ph type="title"/>
          </p:nvPr>
        </p:nvSpPr>
        <p:spPr>
          <a:xfrm>
            <a:off x="685800" y="304800"/>
            <a:ext cx="7772400" cy="838200"/>
          </a:xfrm>
        </p:spPr>
        <p:txBody>
          <a:bodyPr/>
          <a:lstStyle/>
          <a:p>
            <a:r>
              <a:rPr lang="en-US" altLang="en-US"/>
              <a:t>Objectives</a:t>
            </a:r>
          </a:p>
        </p:txBody>
      </p:sp>
      <p:sp>
        <p:nvSpPr>
          <p:cNvPr id="6148" name="Rectangle 3">
            <a:extLst>
              <a:ext uri="{FF2B5EF4-FFF2-40B4-BE49-F238E27FC236}">
                <a16:creationId xmlns:a16="http://schemas.microsoft.com/office/drawing/2014/main" id="{BB4C40C2-1C1C-4BDE-8A1F-5ECF3BB2587E}"/>
              </a:ext>
            </a:extLst>
          </p:cNvPr>
          <p:cNvSpPr>
            <a:spLocks noGrp="1" noChangeArrowheads="1"/>
          </p:cNvSpPr>
          <p:nvPr>
            <p:ph type="body" idx="1"/>
          </p:nvPr>
        </p:nvSpPr>
        <p:spPr>
          <a:xfrm>
            <a:off x="304800" y="1219200"/>
            <a:ext cx="8610600" cy="5105400"/>
          </a:xfrm>
        </p:spPr>
        <p:txBody>
          <a:bodyPr/>
          <a:lstStyle/>
          <a:p>
            <a:r>
              <a:rPr lang="en-US" altLang="en-US" sz="2000"/>
              <a:t>To understand computer basics, programs, and operating systems (§§1.2–1.4).</a:t>
            </a:r>
          </a:p>
          <a:p>
            <a:r>
              <a:rPr lang="en-US" altLang="en-US" sz="2000"/>
              <a:t>To describe the relationship between Java and the World Wide Web (§1.5).</a:t>
            </a:r>
          </a:p>
          <a:p>
            <a:r>
              <a:rPr lang="en-US" altLang="en-US" sz="2000"/>
              <a:t>To understand the meaning of Java language specification, API, JDK, and IDE (§1.6).</a:t>
            </a:r>
          </a:p>
          <a:p>
            <a:r>
              <a:rPr lang="en-US" altLang="en-US" sz="2000"/>
              <a:t>To write a simple Java program (§1.7).</a:t>
            </a:r>
          </a:p>
          <a:p>
            <a:r>
              <a:rPr lang="en-US" altLang="en-US" sz="2000"/>
              <a:t>To display output on the console (§1.7).</a:t>
            </a:r>
          </a:p>
          <a:p>
            <a:r>
              <a:rPr lang="en-US" altLang="en-US" sz="2000"/>
              <a:t>To explain the basic syntax of a Java program (§1.7).</a:t>
            </a:r>
          </a:p>
          <a:p>
            <a:r>
              <a:rPr lang="en-US" altLang="en-US" sz="2000"/>
              <a:t>To create, compile, and run Java programs (§1.8).</a:t>
            </a:r>
          </a:p>
          <a:p>
            <a:r>
              <a:rPr lang="en-US" altLang="en-US" sz="2000"/>
              <a:t>To use sound Java programming style and document programs properly (§1.9).</a:t>
            </a:r>
          </a:p>
          <a:p>
            <a:r>
              <a:rPr lang="en-US" altLang="en-US" sz="2000"/>
              <a:t>To explain the differences between syntax errors, runtime errors, and logic errors (§1.10).</a:t>
            </a:r>
          </a:p>
          <a:p>
            <a:r>
              <a:rPr lang="en-US" altLang="en-US" sz="2000"/>
              <a:t>To develop Java programs using NetBeans (§1.11).</a:t>
            </a:r>
          </a:p>
          <a:p>
            <a:r>
              <a:rPr lang="en-US" altLang="en-US" sz="2000"/>
              <a:t>To develop Java programs using Eclipse (§1.12).</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7CC43F7F-3A71-4625-A073-8A9F04F8C3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6A340F-6B63-42FA-941D-9F659AB3DBBE}" type="slidenum">
              <a:rPr lang="en-US" altLang="en-US" sz="1400" smtClean="0"/>
              <a:pPr>
                <a:spcBef>
                  <a:spcPct val="0"/>
                </a:spcBef>
                <a:buClrTx/>
                <a:buSzTx/>
                <a:buFontTx/>
                <a:buNone/>
              </a:pPr>
              <a:t>8</a:t>
            </a:fld>
            <a:endParaRPr lang="en-US" altLang="en-US" sz="1400"/>
          </a:p>
        </p:txBody>
      </p:sp>
      <p:sp>
        <p:nvSpPr>
          <p:cNvPr id="30723" name="Rectangle 2">
            <a:extLst>
              <a:ext uri="{FF2B5EF4-FFF2-40B4-BE49-F238E27FC236}">
                <a16:creationId xmlns:a16="http://schemas.microsoft.com/office/drawing/2014/main" id="{7B3A1663-742B-40EF-A8E2-1F7DEAC8E6D9}"/>
              </a:ext>
            </a:extLst>
          </p:cNvPr>
          <p:cNvSpPr>
            <a:spLocks noGrp="1" noChangeArrowheads="1"/>
          </p:cNvSpPr>
          <p:nvPr>
            <p:ph type="title"/>
          </p:nvPr>
        </p:nvSpPr>
        <p:spPr>
          <a:xfrm>
            <a:off x="685800" y="228600"/>
            <a:ext cx="7772400" cy="762000"/>
          </a:xfrm>
        </p:spPr>
        <p:txBody>
          <a:bodyPr/>
          <a:lstStyle/>
          <a:p>
            <a:r>
              <a:rPr lang="en-US" altLang="en-US"/>
              <a:t>Compiling Source Code</a:t>
            </a:r>
          </a:p>
        </p:txBody>
      </p:sp>
      <p:sp>
        <p:nvSpPr>
          <p:cNvPr id="30724" name="Rectangle 3">
            <a:extLst>
              <a:ext uri="{FF2B5EF4-FFF2-40B4-BE49-F238E27FC236}">
                <a16:creationId xmlns:a16="http://schemas.microsoft.com/office/drawing/2014/main" id="{E96102BD-ACE9-4CD9-9631-BA29E62F5F72}"/>
              </a:ext>
            </a:extLst>
          </p:cNvPr>
          <p:cNvSpPr>
            <a:spLocks noGrp="1" noChangeArrowheads="1"/>
          </p:cNvSpPr>
          <p:nvPr>
            <p:ph type="body" idx="1"/>
          </p:nvPr>
        </p:nvSpPr>
        <p:spPr>
          <a:xfrm>
            <a:off x="228600" y="1447800"/>
            <a:ext cx="8686800" cy="1828800"/>
          </a:xfrm>
        </p:spPr>
        <p:txBody>
          <a:bodyPr/>
          <a:lstStyle/>
          <a:p>
            <a:pPr marL="0" indent="0">
              <a:buFont typeface="Monotype Sorts" pitchFamily="2" charset="2"/>
              <a:buNone/>
            </a:pPr>
            <a:r>
              <a:rPr lang="en-US" altLang="en-US"/>
              <a:t>A compiler translates the entire source code into a machine-code file, and the machine-code file is then executed, as shown in the following figure.</a:t>
            </a:r>
          </a:p>
        </p:txBody>
      </p:sp>
      <p:sp>
        <p:nvSpPr>
          <p:cNvPr id="30725" name="Rectangle 4">
            <a:extLst>
              <a:ext uri="{FF2B5EF4-FFF2-40B4-BE49-F238E27FC236}">
                <a16:creationId xmlns:a16="http://schemas.microsoft.com/office/drawing/2014/main" id="{43FED126-66E7-4423-8A53-3E0AA25967D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a:extLst>
              <a:ext uri="{FF2B5EF4-FFF2-40B4-BE49-F238E27FC236}">
                <a16:creationId xmlns:a16="http://schemas.microsoft.com/office/drawing/2014/main" id="{A6FB6F06-D2D7-4535-A9E0-6E659B5E11AF}"/>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8">
            <a:extLst>
              <a:ext uri="{FF2B5EF4-FFF2-40B4-BE49-F238E27FC236}">
                <a16:creationId xmlns:a16="http://schemas.microsoft.com/office/drawing/2014/main" id="{7243AAE3-A25B-472E-82A4-7DCF5BAB61D6}"/>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28" name="Picture 9">
            <a:extLst>
              <a:ext uri="{FF2B5EF4-FFF2-40B4-BE49-F238E27FC236}">
                <a16:creationId xmlns:a16="http://schemas.microsoft.com/office/drawing/2014/main" id="{20C0B0AA-25BD-4491-A657-052F3DE1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3668713"/>
            <a:ext cx="89725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14AFF9EB-EDA0-4D6C-B42D-70DEC828648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EB90B1-B19B-45ED-81FF-3BAB399D2677}" type="slidenum">
              <a:rPr lang="en-US" altLang="en-US" sz="1400" smtClean="0"/>
              <a:pPr>
                <a:spcBef>
                  <a:spcPct val="0"/>
                </a:spcBef>
                <a:buClrTx/>
                <a:buSzTx/>
                <a:buFontTx/>
                <a:buNone/>
              </a:pPr>
              <a:t>9</a:t>
            </a:fld>
            <a:endParaRPr lang="en-US" altLang="en-US" sz="1400"/>
          </a:p>
        </p:txBody>
      </p:sp>
      <p:sp>
        <p:nvSpPr>
          <p:cNvPr id="31747" name="Rectangle 1026">
            <a:extLst>
              <a:ext uri="{FF2B5EF4-FFF2-40B4-BE49-F238E27FC236}">
                <a16:creationId xmlns:a16="http://schemas.microsoft.com/office/drawing/2014/main" id="{35774CB7-BF57-48FE-AF80-1CFCA8C3C8B9}"/>
              </a:ext>
            </a:extLst>
          </p:cNvPr>
          <p:cNvSpPr>
            <a:spLocks noGrp="1" noChangeArrowheads="1"/>
          </p:cNvSpPr>
          <p:nvPr>
            <p:ph type="title"/>
          </p:nvPr>
        </p:nvSpPr>
        <p:spPr>
          <a:xfrm>
            <a:off x="685800" y="228600"/>
            <a:ext cx="7772400" cy="762000"/>
          </a:xfrm>
        </p:spPr>
        <p:txBody>
          <a:bodyPr/>
          <a:lstStyle/>
          <a:p>
            <a:r>
              <a:rPr lang="en-US" altLang="en-US"/>
              <a:t>Operating Systems</a:t>
            </a:r>
          </a:p>
        </p:txBody>
      </p:sp>
      <p:sp>
        <p:nvSpPr>
          <p:cNvPr id="31748" name="Rectangle 1027">
            <a:extLst>
              <a:ext uri="{FF2B5EF4-FFF2-40B4-BE49-F238E27FC236}">
                <a16:creationId xmlns:a16="http://schemas.microsoft.com/office/drawing/2014/main" id="{9D9C322E-F428-4567-A425-B328FC36A409}"/>
              </a:ext>
            </a:extLst>
          </p:cNvPr>
          <p:cNvSpPr>
            <a:spLocks noGrp="1" noChangeArrowheads="1"/>
          </p:cNvSpPr>
          <p:nvPr>
            <p:ph type="body" idx="1"/>
          </p:nvPr>
        </p:nvSpPr>
        <p:spPr>
          <a:xfrm>
            <a:off x="228600" y="1143000"/>
            <a:ext cx="4495800" cy="53340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The </a:t>
            </a:r>
            <a:r>
              <a:rPr lang="en-US" altLang="en-US" sz="2400" i="1">
                <a:cs typeface="Times New Roman" panose="02020603050405020304" pitchFamily="18" charset="0"/>
              </a:rPr>
              <a:t>operating system</a:t>
            </a:r>
            <a:r>
              <a:rPr lang="en-US" altLang="en-US" sz="2400">
                <a:cs typeface="Times New Roman" panose="02020603050405020304" pitchFamily="18" charset="0"/>
              </a:rPr>
              <a:t> (OS) is a program that manages and controls a computer’s activities. </a:t>
            </a:r>
            <a:r>
              <a:rPr lang="en-US" altLang="en-US" sz="280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31749" name="Rectangle 1028">
            <a:extLst>
              <a:ext uri="{FF2B5EF4-FFF2-40B4-BE49-F238E27FC236}">
                <a16:creationId xmlns:a16="http://schemas.microsoft.com/office/drawing/2014/main" id="{2D0304FF-4169-4BA7-8336-431A73FAFA5C}"/>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1031">
            <a:extLst>
              <a:ext uri="{FF2B5EF4-FFF2-40B4-BE49-F238E27FC236}">
                <a16:creationId xmlns:a16="http://schemas.microsoft.com/office/drawing/2014/main" id="{3F844B46-9CD1-4482-8136-F4CAB16E3F9A}"/>
              </a:ext>
            </a:extLst>
          </p:cNvPr>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1033">
            <a:extLst>
              <a:ext uri="{FF2B5EF4-FFF2-40B4-BE49-F238E27FC236}">
                <a16:creationId xmlns:a16="http://schemas.microsoft.com/office/drawing/2014/main" id="{1C4A17B5-3672-4E7C-9F7D-866B616D2E0B}"/>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1752" name="Picture 9">
            <a:extLst>
              <a:ext uri="{FF2B5EF4-FFF2-40B4-BE49-F238E27FC236}">
                <a16:creationId xmlns:a16="http://schemas.microsoft.com/office/drawing/2014/main" id="{6827293B-B71F-44A8-BF20-152D65F9E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219200"/>
            <a:ext cx="3571875" cy="446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21465</TotalTime>
  <Words>3634</Words>
  <Application>Microsoft Macintosh PowerPoint</Application>
  <PresentationFormat>On-screen Show (4:3)</PresentationFormat>
  <Paragraphs>674</Paragraphs>
  <Slides>68</Slides>
  <Notes>10</Notes>
  <HiddenSlides>0</HiddenSlides>
  <MMClips>0</MMClips>
  <ScaleCrop>false</ScaleCrop>
  <HeadingPairs>
    <vt:vector size="10"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68</vt:i4>
      </vt:variant>
      <vt:variant>
        <vt:lpstr>Custom Shows</vt:lpstr>
      </vt:variant>
      <vt:variant>
        <vt:i4>1</vt:i4>
      </vt:variant>
    </vt:vector>
  </HeadingPairs>
  <TitlesOfParts>
    <vt:vector size="82" baseType="lpstr">
      <vt:lpstr>PMingLiU</vt:lpstr>
      <vt:lpstr>Arial</vt:lpstr>
      <vt:lpstr>Book Antiqua</vt:lpstr>
      <vt:lpstr>Courier</vt:lpstr>
      <vt:lpstr>Courier New</vt:lpstr>
      <vt:lpstr>Forte</vt:lpstr>
      <vt:lpstr>Monotype Sorts</vt:lpstr>
      <vt:lpstr>Palatino</vt:lpstr>
      <vt:lpstr>Times New Roman</vt:lpstr>
      <vt:lpstr>International</vt:lpstr>
      <vt:lpstr>Paint.Picture</vt:lpstr>
      <vt:lpstr>Word.Picture.8</vt:lpstr>
      <vt:lpstr>Picture</vt:lpstr>
      <vt:lpstr>Introduction to Java NYU Tandon CS9053</vt:lpstr>
      <vt:lpstr>Class Format</vt:lpstr>
      <vt:lpstr>Class Format</vt:lpstr>
      <vt:lpstr>What You’re Going to Learn</vt:lpstr>
      <vt:lpstr>What You Won’t Learn</vt:lpstr>
      <vt:lpstr>Chapter 1 Introduction to Computers, Programs, and Java</vt:lpstr>
      <vt:lpstr>Objectives</vt:lpstr>
      <vt:lpstr>Compiling Source Code</vt:lpstr>
      <vt:lpstr>Operating Systems</vt:lpstr>
      <vt:lpstr>Why Java?</vt:lpstr>
      <vt:lpstr>Java, Web, and Beyond</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A Simple Java Program</vt:lpstr>
      <vt:lpstr>Trace a Program Execution</vt:lpstr>
      <vt:lpstr>Trace a Program Execution</vt:lpstr>
      <vt:lpstr>Trace a Program Execution</vt:lpstr>
      <vt:lpstr>Two More Simple Examples</vt:lpstr>
      <vt:lpstr>Creating and Editing Using NotePad</vt:lpstr>
      <vt:lpstr>Creating and Editing Using WordPad</vt:lpstr>
      <vt:lpstr>Creating, Compiling, and Running Programs</vt:lpstr>
      <vt:lpstr>Compiling Java Source Code</vt:lpstr>
      <vt:lpstr>Compiling and Running Java from the Command Window</vt:lpstr>
      <vt:lpstr>Compiling and Running Java from TextPad</vt:lpstr>
      <vt:lpstr>Anatomy of a Java Program</vt:lpstr>
      <vt:lpstr>Class Name</vt:lpstr>
      <vt:lpstr>Main Method</vt:lpstr>
      <vt:lpstr>Statement</vt:lpstr>
      <vt:lpstr>Statement Terminator</vt:lpstr>
      <vt:lpstr>Keywords</vt:lpstr>
      <vt:lpstr>Blocks</vt:lpstr>
      <vt:lpstr>Special Symbols</vt:lpstr>
      <vt:lpstr>{  … }</vt:lpstr>
      <vt:lpstr>(  …  )</vt:lpstr>
      <vt:lpstr>;</vt:lpstr>
      <vt:lpstr>// …</vt:lpstr>
      <vt:lpstr>" … "</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Trace a Program Execution</vt:lpstr>
      <vt:lpstr>Trace a Program Execution</vt:lpstr>
      <vt:lpstr>Trace a Program Execution</vt:lpstr>
      <vt:lpstr>Trace a Program Execution</vt:lpstr>
      <vt:lpstr>Trace a Program Execution</vt:lpstr>
      <vt:lpstr>Reading Input from the Console</vt:lpstr>
      <vt:lpstr>Implicit Import and Explicit Import</vt:lpstr>
      <vt:lpstr>For next week, Assignment 1</vt:lpstr>
      <vt:lpstr>Custom Show 1</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Microsoft Office User</cp:lastModifiedBy>
  <cp:revision>285</cp:revision>
  <cp:lastPrinted>1998-02-24T16:19:51Z</cp:lastPrinted>
  <dcterms:created xsi:type="dcterms:W3CDTF">1995-06-10T17:31:50Z</dcterms:created>
  <dcterms:modified xsi:type="dcterms:W3CDTF">2020-09-08T20:21:43Z</dcterms:modified>
</cp:coreProperties>
</file>