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13" y="263474"/>
            <a:ext cx="7693742" cy="458198"/>
          </a:xfrm>
        </p:spPr>
        <p:txBody>
          <a:bodyPr>
            <a:normAutofit fontScale="90000"/>
          </a:bodyPr>
          <a:lstStyle/>
          <a:p>
            <a:r>
              <a:rPr lang="en-US" dirty="0"/>
              <a:t>Demand Planning 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13" y="1118418"/>
            <a:ext cx="7880555" cy="506607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b="1" dirty="0"/>
              <a:t>Objective: </a:t>
            </a:r>
            <a:r>
              <a:rPr dirty="0"/>
              <a:t>Calculate the required order volume of SKU1 to maintain target stock levels at regional warehouses.</a:t>
            </a:r>
          </a:p>
          <a:p>
            <a:pPr marL="0" indent="0" algn="just">
              <a:buNone/>
            </a:pPr>
            <a:r>
              <a:rPr dirty="0"/>
              <a:t>Key Steps:</a:t>
            </a:r>
          </a:p>
          <a:p>
            <a:pPr marL="0" indent="0" algn="just">
              <a:buNone/>
            </a:pPr>
            <a:r>
              <a:rPr dirty="0"/>
              <a:t>1. </a:t>
            </a:r>
            <a:r>
              <a:rPr lang="en-US" dirty="0"/>
              <a:t>Sales Data: Identify peak season of the brands </a:t>
            </a:r>
          </a:p>
          <a:p>
            <a:pPr marL="0" indent="0" algn="just">
              <a:buNone/>
            </a:pPr>
            <a:r>
              <a:rPr dirty="0"/>
              <a:t>2. </a:t>
            </a:r>
            <a:r>
              <a:rPr lang="en-US" dirty="0"/>
              <a:t>Mix: Forecasting the sales</a:t>
            </a:r>
          </a:p>
          <a:p>
            <a:pPr marL="0" indent="0" algn="just">
              <a:buNone/>
            </a:pPr>
            <a:r>
              <a:rPr dirty="0"/>
              <a:t>3. </a:t>
            </a:r>
            <a:r>
              <a:rPr lang="en-US" dirty="0"/>
              <a:t>Comparison: Comparing the Plan and Actual Sales</a:t>
            </a:r>
            <a:endParaRPr dirty="0"/>
          </a:p>
          <a:p>
            <a:pPr marL="0" indent="0" algn="just">
              <a:buNone/>
            </a:pPr>
            <a:r>
              <a:rPr dirty="0"/>
              <a:t>4. </a:t>
            </a:r>
            <a:r>
              <a:rPr lang="en-US" dirty="0"/>
              <a:t>ABC: </a:t>
            </a:r>
            <a:r>
              <a:rPr lang="en-US" dirty="0" err="1"/>
              <a:t>Categorising</a:t>
            </a:r>
            <a:r>
              <a:rPr lang="en-US" dirty="0"/>
              <a:t> the stock </a:t>
            </a:r>
            <a:endParaRPr dirty="0"/>
          </a:p>
          <a:p>
            <a:pPr marL="0" indent="0" algn="just">
              <a:buNone/>
            </a:pPr>
            <a:r>
              <a:rPr lang="en-US" dirty="0"/>
              <a:t>Conclusion: This demand planning process helps ensure that the regional warehouse maintains optimal inventory levels for SKU1, preventing both overstock and stockouts.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Demand Planning Project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Le, Thi Phuong Anh (Student)</cp:lastModifiedBy>
  <cp:revision>2</cp:revision>
  <dcterms:created xsi:type="dcterms:W3CDTF">2013-01-27T09:14:16Z</dcterms:created>
  <dcterms:modified xsi:type="dcterms:W3CDTF">2024-09-26T22:28:48Z</dcterms:modified>
  <cp:category/>
</cp:coreProperties>
</file>