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7"/>
  </p:notesMasterIdLst>
  <p:sldIdLst>
    <p:sldId id="323" r:id="rId2"/>
    <p:sldId id="283" r:id="rId3"/>
    <p:sldId id="275" r:id="rId4"/>
    <p:sldId id="261" r:id="rId5"/>
    <p:sldId id="287" r:id="rId6"/>
  </p:sldIdLst>
  <p:sldSz cx="9144000" cy="5143500" type="screen16x9"/>
  <p:notesSz cx="6858000" cy="9144000"/>
  <p:embeddedFontLst>
    <p:embeddedFont>
      <p:font typeface="Bebas Neue" panose="020B0604020202020204" charset="0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Poppins" panose="020B0604020202020204" charset="0"/>
      <p:regular r:id="rId13"/>
      <p:bold r:id="rId14"/>
      <p:italic r:id="rId15"/>
      <p:boldItalic r:id="rId16"/>
    </p:embeddedFont>
    <p:embeddedFont>
      <p:font typeface="Poppins SemiBold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A416EF-F082-4B66-80F2-F4DEC40570D0}">
  <a:tblStyle styleId="{D5A416EF-F082-4B66-80F2-F4DEC40570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99" d="100"/>
          <a:sy n="99" d="100"/>
        </p:scale>
        <p:origin x="797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на Казаева" userId="9bce9855420e2f35" providerId="LiveId" clId="{B1497492-2308-4D96-8A69-6C8045E69859}"/>
    <pc:docChg chg="undo redo custSel addSld delSld modSld sldOrd">
      <pc:chgData name="Анна Казаева" userId="9bce9855420e2f35" providerId="LiveId" clId="{B1497492-2308-4D96-8A69-6C8045E69859}" dt="2022-09-24T19:59:39.755" v="2408" actId="20577"/>
      <pc:docMkLst>
        <pc:docMk/>
      </pc:docMkLst>
      <pc:sldChg chg="addSp delSp modSp ord">
        <pc:chgData name="Анна Казаева" userId="9bce9855420e2f35" providerId="LiveId" clId="{B1497492-2308-4D96-8A69-6C8045E69859}" dt="2022-09-16T23:31:24.492" v="1162" actId="1076"/>
        <pc:sldMkLst>
          <pc:docMk/>
          <pc:sldMk cId="0" sldId="261"/>
        </pc:sldMkLst>
        <pc:spChg chg="add del mod">
          <ac:chgData name="Анна Казаева" userId="9bce9855420e2f35" providerId="LiveId" clId="{B1497492-2308-4D96-8A69-6C8045E69859}" dt="2022-09-16T23:30:53.485" v="1157" actId="478"/>
          <ac:spMkLst>
            <pc:docMk/>
            <pc:sldMk cId="0" sldId="261"/>
            <ac:spMk id="3" creationId="{618AA9BD-D6CA-41CF-9EBD-6125818C67D0}"/>
          </ac:spMkLst>
        </pc:spChg>
        <pc:spChg chg="mod">
          <ac:chgData name="Анна Казаева" userId="9bce9855420e2f35" providerId="LiveId" clId="{B1497492-2308-4D96-8A69-6C8045E69859}" dt="2022-09-16T23:31:24.492" v="1162" actId="1076"/>
          <ac:spMkLst>
            <pc:docMk/>
            <pc:sldMk cId="0" sldId="261"/>
            <ac:spMk id="300" creationId="{00000000-0000-0000-0000-000000000000}"/>
          </ac:spMkLst>
        </pc:spChg>
        <pc:spChg chg="del">
          <ac:chgData name="Анна Казаева" userId="9bce9855420e2f35" providerId="LiveId" clId="{B1497492-2308-4D96-8A69-6C8045E69859}" dt="2022-09-16T23:30:49.660" v="1156" actId="478"/>
          <ac:spMkLst>
            <pc:docMk/>
            <pc:sldMk cId="0" sldId="261"/>
            <ac:spMk id="302" creationId="{00000000-0000-0000-0000-000000000000}"/>
          </ac:spMkLst>
        </pc:spChg>
      </pc:sldChg>
      <pc:sldChg chg="addSp delSp modSp ord">
        <pc:chgData name="Анна Казаева" userId="9bce9855420e2f35" providerId="LiveId" clId="{B1497492-2308-4D96-8A69-6C8045E69859}" dt="2022-09-16T20:35:39.065" v="198" actId="1076"/>
        <pc:sldMkLst>
          <pc:docMk/>
          <pc:sldMk cId="0" sldId="283"/>
        </pc:sldMkLst>
        <pc:spChg chg="add mod">
          <ac:chgData name="Анна Казаева" userId="9bce9855420e2f35" providerId="LiveId" clId="{B1497492-2308-4D96-8A69-6C8045E69859}" dt="2022-09-16T20:07:08.961" v="88" actId="1076"/>
          <ac:spMkLst>
            <pc:docMk/>
            <pc:sldMk cId="0" sldId="283"/>
            <ac:spMk id="28" creationId="{6E6D7D1D-774C-4836-BAFB-5238CA9001B7}"/>
          </ac:spMkLst>
        </pc:spChg>
        <pc:spChg chg="mod">
          <ac:chgData name="Анна Казаева" userId="9bce9855420e2f35" providerId="LiveId" clId="{B1497492-2308-4D96-8A69-6C8045E69859}" dt="2022-09-16T20:10:45.659" v="105" actId="108"/>
          <ac:spMkLst>
            <pc:docMk/>
            <pc:sldMk cId="0" sldId="283"/>
            <ac:spMk id="31" creationId="{3A71D0A9-8D96-46EB-8D4D-868416489DD3}"/>
          </ac:spMkLst>
        </pc:spChg>
        <pc:spChg chg="mod">
          <ac:chgData name="Анна Казаева" userId="9bce9855420e2f35" providerId="LiveId" clId="{B1497492-2308-4D96-8A69-6C8045E69859}" dt="2022-09-16T20:10:45.659" v="105" actId="108"/>
          <ac:spMkLst>
            <pc:docMk/>
            <pc:sldMk cId="0" sldId="283"/>
            <ac:spMk id="32" creationId="{0B1D8EED-5542-4203-991A-350EC75BB07F}"/>
          </ac:spMkLst>
        </pc:spChg>
        <pc:spChg chg="mod">
          <ac:chgData name="Анна Казаева" userId="9bce9855420e2f35" providerId="LiveId" clId="{B1497492-2308-4D96-8A69-6C8045E69859}" dt="2022-09-16T20:10:45.659" v="105" actId="108"/>
          <ac:spMkLst>
            <pc:docMk/>
            <pc:sldMk cId="0" sldId="283"/>
            <ac:spMk id="33" creationId="{4DCAD426-581A-42E3-BAA0-AC847E37BE5A}"/>
          </ac:spMkLst>
        </pc:spChg>
        <pc:spChg chg="mod">
          <ac:chgData name="Анна Казаева" userId="9bce9855420e2f35" providerId="LiveId" clId="{B1497492-2308-4D96-8A69-6C8045E69859}" dt="2022-09-16T20:10:45.659" v="105" actId="108"/>
          <ac:spMkLst>
            <pc:docMk/>
            <pc:sldMk cId="0" sldId="283"/>
            <ac:spMk id="34" creationId="{216D8FA5-CA60-4975-9D76-6C974222856C}"/>
          </ac:spMkLst>
        </pc:spChg>
        <pc:spChg chg="mod">
          <ac:chgData name="Анна Казаева" userId="9bce9855420e2f35" providerId="LiveId" clId="{B1497492-2308-4D96-8A69-6C8045E69859}" dt="2022-09-16T20:10:45.659" v="105" actId="108"/>
          <ac:spMkLst>
            <pc:docMk/>
            <pc:sldMk cId="0" sldId="283"/>
            <ac:spMk id="35" creationId="{6D918CF6-008C-459E-B49C-C0809A7858B2}"/>
          </ac:spMkLst>
        </pc:spChg>
        <pc:spChg chg="mod">
          <ac:chgData name="Анна Казаева" userId="9bce9855420e2f35" providerId="LiveId" clId="{B1497492-2308-4D96-8A69-6C8045E69859}" dt="2022-09-16T20:27:31.858" v="168" actId="108"/>
          <ac:spMkLst>
            <pc:docMk/>
            <pc:sldMk cId="0" sldId="283"/>
            <ac:spMk id="37" creationId="{24B99446-099E-4AFB-BBF8-0D7ABD99AC9F}"/>
          </ac:spMkLst>
        </pc:spChg>
        <pc:spChg chg="mod">
          <ac:chgData name="Анна Казаева" userId="9bce9855420e2f35" providerId="LiveId" clId="{B1497492-2308-4D96-8A69-6C8045E69859}" dt="2022-09-16T20:27:31.858" v="168" actId="108"/>
          <ac:spMkLst>
            <pc:docMk/>
            <pc:sldMk cId="0" sldId="283"/>
            <ac:spMk id="38" creationId="{4FFE6202-D24F-42D9-95BB-5AF1C0DBC9DE}"/>
          </ac:spMkLst>
        </pc:spChg>
        <pc:spChg chg="mod">
          <ac:chgData name="Анна Казаева" userId="9bce9855420e2f35" providerId="LiveId" clId="{B1497492-2308-4D96-8A69-6C8045E69859}" dt="2022-09-16T20:27:31.858" v="168" actId="108"/>
          <ac:spMkLst>
            <pc:docMk/>
            <pc:sldMk cId="0" sldId="283"/>
            <ac:spMk id="39" creationId="{7119B622-7C28-41B7-AFF4-D40BB9D98331}"/>
          </ac:spMkLst>
        </pc:spChg>
        <pc:spChg chg="mod">
          <ac:chgData name="Анна Казаева" userId="9bce9855420e2f35" providerId="LiveId" clId="{B1497492-2308-4D96-8A69-6C8045E69859}" dt="2022-09-16T20:27:31.858" v="168" actId="108"/>
          <ac:spMkLst>
            <pc:docMk/>
            <pc:sldMk cId="0" sldId="283"/>
            <ac:spMk id="40" creationId="{5BE04E48-1539-4EED-9CCC-03EF38AD679F}"/>
          </ac:spMkLst>
        </pc:spChg>
        <pc:spChg chg="mod">
          <ac:chgData name="Анна Казаева" userId="9bce9855420e2f35" providerId="LiveId" clId="{B1497492-2308-4D96-8A69-6C8045E69859}" dt="2022-09-16T20:27:31.858" v="168" actId="108"/>
          <ac:spMkLst>
            <pc:docMk/>
            <pc:sldMk cId="0" sldId="283"/>
            <ac:spMk id="41" creationId="{8ED88847-571D-45A7-A16B-860DCB9F718C}"/>
          </ac:spMkLst>
        </pc:spChg>
        <pc:spChg chg="mod">
          <ac:chgData name="Анна Казаева" userId="9bce9855420e2f35" providerId="LiveId" clId="{B1497492-2308-4D96-8A69-6C8045E69859}" dt="2022-09-16T20:29:41.766" v="172" actId="108"/>
          <ac:spMkLst>
            <pc:docMk/>
            <pc:sldMk cId="0" sldId="283"/>
            <ac:spMk id="43" creationId="{E58344B8-4C2B-4E60-8AD7-7490B71BD248}"/>
          </ac:spMkLst>
        </pc:spChg>
        <pc:spChg chg="mod">
          <ac:chgData name="Анна Казаева" userId="9bce9855420e2f35" providerId="LiveId" clId="{B1497492-2308-4D96-8A69-6C8045E69859}" dt="2022-09-16T20:29:41.766" v="172" actId="108"/>
          <ac:spMkLst>
            <pc:docMk/>
            <pc:sldMk cId="0" sldId="283"/>
            <ac:spMk id="44" creationId="{61362861-C581-4C12-946D-E8378F9E2023}"/>
          </ac:spMkLst>
        </pc:spChg>
        <pc:spChg chg="mod">
          <ac:chgData name="Анна Казаева" userId="9bce9855420e2f35" providerId="LiveId" clId="{B1497492-2308-4D96-8A69-6C8045E69859}" dt="2022-09-16T20:29:41.766" v="172" actId="108"/>
          <ac:spMkLst>
            <pc:docMk/>
            <pc:sldMk cId="0" sldId="283"/>
            <ac:spMk id="45" creationId="{95A3F35B-03FA-45A0-B3D4-097A8C4AA9CD}"/>
          </ac:spMkLst>
        </pc:spChg>
        <pc:spChg chg="mod">
          <ac:chgData name="Анна Казаева" userId="9bce9855420e2f35" providerId="LiveId" clId="{B1497492-2308-4D96-8A69-6C8045E69859}" dt="2022-09-16T20:29:41.766" v="172" actId="108"/>
          <ac:spMkLst>
            <pc:docMk/>
            <pc:sldMk cId="0" sldId="283"/>
            <ac:spMk id="46" creationId="{92A0CF10-0B2E-4C4E-840D-D95F9D6A4388}"/>
          </ac:spMkLst>
        </pc:spChg>
        <pc:spChg chg="mod">
          <ac:chgData name="Анна Казаева" userId="9bce9855420e2f35" providerId="LiveId" clId="{B1497492-2308-4D96-8A69-6C8045E69859}" dt="2022-09-16T20:29:41.766" v="172" actId="108"/>
          <ac:spMkLst>
            <pc:docMk/>
            <pc:sldMk cId="0" sldId="283"/>
            <ac:spMk id="47" creationId="{37F1D72B-DE41-49B9-A51C-270D293FC2C6}"/>
          </ac:spMkLst>
        </pc:spChg>
        <pc:spChg chg="mod">
          <ac:chgData name="Анна Казаева" userId="9bce9855420e2f35" providerId="LiveId" clId="{B1497492-2308-4D96-8A69-6C8045E69859}" dt="2022-09-16T20:29:41.766" v="172" actId="108"/>
          <ac:spMkLst>
            <pc:docMk/>
            <pc:sldMk cId="0" sldId="283"/>
            <ac:spMk id="48" creationId="{F410CAD3-0D36-40C9-92D3-1E8DB1D7316A}"/>
          </ac:spMkLst>
        </pc:spChg>
        <pc:spChg chg="mod">
          <ac:chgData name="Анна Казаева" userId="9bce9855420e2f35" providerId="LiveId" clId="{B1497492-2308-4D96-8A69-6C8045E69859}" dt="2022-09-16T20:29:41.766" v="172" actId="108"/>
          <ac:spMkLst>
            <pc:docMk/>
            <pc:sldMk cId="0" sldId="283"/>
            <ac:spMk id="49" creationId="{A06FC032-57BD-4819-A220-D713EFFB8571}"/>
          </ac:spMkLst>
        </pc:spChg>
        <pc:spChg chg="mod">
          <ac:chgData name="Анна Казаева" userId="9bce9855420e2f35" providerId="LiveId" clId="{B1497492-2308-4D96-8A69-6C8045E69859}" dt="2022-09-16T20:29:41.766" v="172" actId="108"/>
          <ac:spMkLst>
            <pc:docMk/>
            <pc:sldMk cId="0" sldId="283"/>
            <ac:spMk id="50" creationId="{66B2524E-824B-4B72-A1F9-9A12A062B3C6}"/>
          </ac:spMkLst>
        </pc:spChg>
        <pc:spChg chg="mod">
          <ac:chgData name="Анна Казаева" userId="9bce9855420e2f35" providerId="LiveId" clId="{B1497492-2308-4D96-8A69-6C8045E69859}" dt="2022-09-16T20:30:54.195" v="176" actId="108"/>
          <ac:spMkLst>
            <pc:docMk/>
            <pc:sldMk cId="0" sldId="283"/>
            <ac:spMk id="52" creationId="{1DA9DE7E-B1CC-4F43-B72C-F9618426B02C}"/>
          </ac:spMkLst>
        </pc:spChg>
        <pc:spChg chg="mod">
          <ac:chgData name="Анна Казаева" userId="9bce9855420e2f35" providerId="LiveId" clId="{B1497492-2308-4D96-8A69-6C8045E69859}" dt="2022-09-16T20:30:54.195" v="176" actId="108"/>
          <ac:spMkLst>
            <pc:docMk/>
            <pc:sldMk cId="0" sldId="283"/>
            <ac:spMk id="53" creationId="{AB26422A-C731-4514-8431-9EE6CBDF409D}"/>
          </ac:spMkLst>
        </pc:spChg>
        <pc:spChg chg="mod">
          <ac:chgData name="Анна Казаева" userId="9bce9855420e2f35" providerId="LiveId" clId="{B1497492-2308-4D96-8A69-6C8045E69859}" dt="2022-09-16T20:30:54.195" v="176" actId="108"/>
          <ac:spMkLst>
            <pc:docMk/>
            <pc:sldMk cId="0" sldId="283"/>
            <ac:spMk id="54" creationId="{0FC75246-2FA9-4CE4-8DEE-8C815F75E734}"/>
          </ac:spMkLst>
        </pc:spChg>
        <pc:spChg chg="mod">
          <ac:chgData name="Анна Казаева" userId="9bce9855420e2f35" providerId="LiveId" clId="{B1497492-2308-4D96-8A69-6C8045E69859}" dt="2022-09-16T20:30:54.195" v="176" actId="108"/>
          <ac:spMkLst>
            <pc:docMk/>
            <pc:sldMk cId="0" sldId="283"/>
            <ac:spMk id="55" creationId="{AA831234-D14F-47A6-A179-E0BF479A35F2}"/>
          </ac:spMkLst>
        </pc:spChg>
        <pc:spChg chg="mod">
          <ac:chgData name="Анна Казаева" userId="9bce9855420e2f35" providerId="LiveId" clId="{B1497492-2308-4D96-8A69-6C8045E69859}" dt="2022-09-16T20:34:46.541" v="190" actId="207"/>
          <ac:spMkLst>
            <pc:docMk/>
            <pc:sldMk cId="0" sldId="283"/>
            <ac:spMk id="57" creationId="{E7B71747-1BD4-43C6-AEE2-52D72ED09D67}"/>
          </ac:spMkLst>
        </pc:spChg>
        <pc:spChg chg="mod">
          <ac:chgData name="Анна Казаева" userId="9bce9855420e2f35" providerId="LiveId" clId="{B1497492-2308-4D96-8A69-6C8045E69859}" dt="2022-09-16T20:34:46.541" v="190" actId="207"/>
          <ac:spMkLst>
            <pc:docMk/>
            <pc:sldMk cId="0" sldId="283"/>
            <ac:spMk id="58" creationId="{C4A1A984-EA19-41F2-8276-CACD0801A7B4}"/>
          </ac:spMkLst>
        </pc:spChg>
        <pc:spChg chg="mod">
          <ac:chgData name="Анна Казаева" userId="9bce9855420e2f35" providerId="LiveId" clId="{B1497492-2308-4D96-8A69-6C8045E69859}" dt="2022-09-16T20:34:46.541" v="190" actId="207"/>
          <ac:spMkLst>
            <pc:docMk/>
            <pc:sldMk cId="0" sldId="283"/>
            <ac:spMk id="59" creationId="{91D7369A-4F4C-4B8D-A4E4-6DFD05E34155}"/>
          </ac:spMkLst>
        </pc:spChg>
        <pc:spChg chg="mod">
          <ac:chgData name="Анна Казаева" userId="9bce9855420e2f35" providerId="LiveId" clId="{B1497492-2308-4D96-8A69-6C8045E69859}" dt="2022-09-16T20:34:46.541" v="190" actId="207"/>
          <ac:spMkLst>
            <pc:docMk/>
            <pc:sldMk cId="0" sldId="283"/>
            <ac:spMk id="60" creationId="{96EDDAEC-A98D-463D-8034-2C68675699BD}"/>
          </ac:spMkLst>
        </pc:spChg>
        <pc:spChg chg="mod">
          <ac:chgData name="Анна Казаева" userId="9bce9855420e2f35" providerId="LiveId" clId="{B1497492-2308-4D96-8A69-6C8045E69859}" dt="2022-09-16T19:31:54.502" v="75" actId="20577"/>
          <ac:spMkLst>
            <pc:docMk/>
            <pc:sldMk cId="0" sldId="283"/>
            <ac:spMk id="767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6T19:28:34.621" v="19" actId="14100"/>
          <ac:spMkLst>
            <pc:docMk/>
            <pc:sldMk cId="0" sldId="283"/>
            <ac:spMk id="768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6T19:29:18.752" v="54" actId="1076"/>
          <ac:spMkLst>
            <pc:docMk/>
            <pc:sldMk cId="0" sldId="283"/>
            <ac:spMk id="778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6T20:12:22.726" v="163" actId="14100"/>
          <ac:spMkLst>
            <pc:docMk/>
            <pc:sldMk cId="0" sldId="283"/>
            <ac:spMk id="780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6T20:12:30.958" v="164" actId="1076"/>
          <ac:spMkLst>
            <pc:docMk/>
            <pc:sldMk cId="0" sldId="283"/>
            <ac:spMk id="781" creationId="{00000000-0000-0000-0000-000000000000}"/>
          </ac:spMkLst>
        </pc:spChg>
        <pc:spChg chg="del mod">
          <ac:chgData name="Анна Казаева" userId="9bce9855420e2f35" providerId="LiveId" clId="{B1497492-2308-4D96-8A69-6C8045E69859}" dt="2022-09-16T20:11:25.344" v="109" actId="478"/>
          <ac:spMkLst>
            <pc:docMk/>
            <pc:sldMk cId="0" sldId="283"/>
            <ac:spMk id="784" creationId="{00000000-0000-0000-0000-000000000000}"/>
          </ac:spMkLst>
        </pc:spChg>
        <pc:grpChg chg="add del mod">
          <ac:chgData name="Анна Казаева" userId="9bce9855420e2f35" providerId="LiveId" clId="{B1497492-2308-4D96-8A69-6C8045E69859}" dt="2022-09-16T20:07:13.383" v="89" actId="478"/>
          <ac:grpSpMkLst>
            <pc:docMk/>
            <pc:sldMk cId="0" sldId="283"/>
            <ac:grpSpMk id="24" creationId="{7861E4B4-1E32-4903-AF98-6CE81628B1D8}"/>
          </ac:grpSpMkLst>
        </pc:grpChg>
        <pc:grpChg chg="add mod">
          <ac:chgData name="Анна Казаева" userId="9bce9855420e2f35" providerId="LiveId" clId="{B1497492-2308-4D96-8A69-6C8045E69859}" dt="2022-09-16T20:27:25.798" v="167" actId="1076"/>
          <ac:grpSpMkLst>
            <pc:docMk/>
            <pc:sldMk cId="0" sldId="283"/>
            <ac:grpSpMk id="30" creationId="{7EE6A5C5-F633-46E7-9860-BED017E6E032}"/>
          </ac:grpSpMkLst>
        </pc:grpChg>
        <pc:grpChg chg="add del mod">
          <ac:chgData name="Анна Казаева" userId="9bce9855420e2f35" providerId="LiveId" clId="{B1497492-2308-4D96-8A69-6C8045E69859}" dt="2022-09-16T20:27:35.124" v="169" actId="478"/>
          <ac:grpSpMkLst>
            <pc:docMk/>
            <pc:sldMk cId="0" sldId="283"/>
            <ac:grpSpMk id="36" creationId="{E4B38737-A9CC-4F48-BCFF-EA37F3F67C2A}"/>
          </ac:grpSpMkLst>
        </pc:grpChg>
        <pc:grpChg chg="add del mod">
          <ac:chgData name="Анна Казаева" userId="9bce9855420e2f35" providerId="LiveId" clId="{B1497492-2308-4D96-8A69-6C8045E69859}" dt="2022-09-16T20:29:44.998" v="173" actId="478"/>
          <ac:grpSpMkLst>
            <pc:docMk/>
            <pc:sldMk cId="0" sldId="283"/>
            <ac:grpSpMk id="42" creationId="{9D6A25DA-D3F7-4E1B-BAAA-1D046C0F9751}"/>
          </ac:grpSpMkLst>
        </pc:grpChg>
        <pc:grpChg chg="add del mod">
          <ac:chgData name="Анна Казаева" userId="9bce9855420e2f35" providerId="LiveId" clId="{B1497492-2308-4D96-8A69-6C8045E69859}" dt="2022-09-16T20:31:04.854" v="178" actId="478"/>
          <ac:grpSpMkLst>
            <pc:docMk/>
            <pc:sldMk cId="0" sldId="283"/>
            <ac:grpSpMk id="51" creationId="{F0D9DDBF-DBCC-4311-A204-9F8065E6A669}"/>
          </ac:grpSpMkLst>
        </pc:grpChg>
        <pc:grpChg chg="add mod">
          <ac:chgData name="Анна Казаева" userId="9bce9855420e2f35" providerId="LiveId" clId="{B1497492-2308-4D96-8A69-6C8045E69859}" dt="2022-09-16T20:35:39.065" v="198" actId="1076"/>
          <ac:grpSpMkLst>
            <pc:docMk/>
            <pc:sldMk cId="0" sldId="283"/>
            <ac:grpSpMk id="56" creationId="{9458BFF6-3864-4116-B386-CE2B135ABC7C}"/>
          </ac:grpSpMkLst>
        </pc:grpChg>
        <pc:grpChg chg="del">
          <ac:chgData name="Анна Казаева" userId="9bce9855420e2f35" providerId="LiveId" clId="{B1497492-2308-4D96-8A69-6C8045E69859}" dt="2022-09-16T20:34:49.668" v="191" actId="478"/>
          <ac:grpSpMkLst>
            <pc:docMk/>
            <pc:sldMk cId="0" sldId="283"/>
            <ac:grpSpMk id="771" creationId="{00000000-0000-0000-0000-000000000000}"/>
          </ac:grpSpMkLst>
        </pc:grpChg>
        <pc:grpChg chg="del">
          <ac:chgData name="Анна Казаева" userId="9bce9855420e2f35" providerId="LiveId" clId="{B1497492-2308-4D96-8A69-6C8045E69859}" dt="2022-09-16T19:29:28.982" v="55" actId="21"/>
          <ac:grpSpMkLst>
            <pc:docMk/>
            <pc:sldMk cId="0" sldId="283"/>
            <ac:grpSpMk id="785" creationId="{00000000-0000-0000-0000-000000000000}"/>
          </ac:grpSpMkLst>
        </pc:grpChg>
        <pc:picChg chg="add del mod">
          <ac:chgData name="Анна Казаева" userId="9bce9855420e2f35" providerId="LiveId" clId="{B1497492-2308-4D96-8A69-6C8045E69859}" dt="2022-09-16T20:10:00.212" v="102" actId="478"/>
          <ac:picMkLst>
            <pc:docMk/>
            <pc:sldMk cId="0" sldId="283"/>
            <ac:picMk id="2" creationId="{EC7CB994-1802-4836-A4E3-58BC16506E86}"/>
          </ac:picMkLst>
        </pc:picChg>
      </pc:sldChg>
    </pc:docChg>
  </pc:docChgLst>
  <pc:docChgLst>
    <pc:chgData name="Анна Казаева" userId="9bce9855420e2f35" providerId="LiveId" clId="{C140F98C-90DC-4A9F-B06A-D29B73470FC6}"/>
    <pc:docChg chg="undo custSel addSld delSld modSld sldOrd addMainMaster delMainMaster">
      <pc:chgData name="Анна Казаева" userId="9bce9855420e2f35" providerId="LiveId" clId="{C140F98C-90DC-4A9F-B06A-D29B73470FC6}" dt="2022-11-12T17:07:15.316" v="1228" actId="20577"/>
      <pc:docMkLst>
        <pc:docMk/>
      </pc:docMkLst>
      <pc:sldChg chg="add del">
        <pc:chgData name="Анна Казаева" userId="9bce9855420e2f35" providerId="LiveId" clId="{C140F98C-90DC-4A9F-B06A-D29B73470FC6}" dt="2022-11-11T23:27:13.878" v="962" actId="2696"/>
        <pc:sldMkLst>
          <pc:docMk/>
          <pc:sldMk cId="0" sldId="257"/>
        </pc:sldMkLst>
      </pc:sldChg>
      <pc:sldChg chg="add del">
        <pc:chgData name="Анна Казаева" userId="9bce9855420e2f35" providerId="LiveId" clId="{C140F98C-90DC-4A9F-B06A-D29B73470FC6}" dt="2022-11-11T23:27:13.947" v="963" actId="2696"/>
        <pc:sldMkLst>
          <pc:docMk/>
          <pc:sldMk cId="0" sldId="258"/>
        </pc:sldMkLst>
      </pc:sldChg>
      <pc:sldChg chg="addSp delSp modSp add del ord">
        <pc:chgData name="Анна Казаева" userId="9bce9855420e2f35" providerId="LiveId" clId="{C140F98C-90DC-4A9F-B06A-D29B73470FC6}" dt="2022-11-11T23:27:14.129" v="975" actId="2696"/>
        <pc:sldMkLst>
          <pc:docMk/>
          <pc:sldMk cId="0" sldId="259"/>
        </pc:sldMkLst>
        <pc:spChg chg="mod">
          <ac:chgData name="Анна Казаева" userId="9bce9855420e2f35" providerId="LiveId" clId="{C140F98C-90DC-4A9F-B06A-D29B73470FC6}" dt="2022-11-09T19:52:14.466" v="290" actId="1076"/>
          <ac:spMkLst>
            <pc:docMk/>
            <pc:sldMk cId="0" sldId="259"/>
            <ac:spMk id="286" creationId="{00000000-0000-0000-0000-000000000000}"/>
          </ac:spMkLst>
        </pc:spChg>
        <pc:grpChg chg="add mod">
          <ac:chgData name="Анна Казаева" userId="9bce9855420e2f35" providerId="LiveId" clId="{C140F98C-90DC-4A9F-B06A-D29B73470FC6}" dt="2022-11-09T19:52:16.565" v="291" actId="1076"/>
          <ac:grpSpMkLst>
            <pc:docMk/>
            <pc:sldMk cId="0" sldId="259"/>
            <ac:grpSpMk id="8" creationId="{0D14F49C-3354-4F56-A282-4A087B9A13E3}"/>
          </ac:grpSpMkLst>
        </pc:grpChg>
        <pc:picChg chg="del">
          <ac:chgData name="Анна Казаева" userId="9bce9855420e2f35" providerId="LiveId" clId="{C140F98C-90DC-4A9F-B06A-D29B73470FC6}" dt="2022-11-09T19:51:56.063" v="285" actId="478"/>
          <ac:picMkLst>
            <pc:docMk/>
            <pc:sldMk cId="0" sldId="259"/>
            <ac:picMk id="281" creationId="{00000000-0000-0000-0000-000000000000}"/>
          </ac:picMkLst>
        </pc:picChg>
      </pc:sldChg>
      <pc:sldChg chg="add del">
        <pc:chgData name="Анна Казаева" userId="9bce9855420e2f35" providerId="LiveId" clId="{C140F98C-90DC-4A9F-B06A-D29B73470FC6}" dt="2022-11-11T23:27:13.671" v="958" actId="2696"/>
        <pc:sldMkLst>
          <pc:docMk/>
          <pc:sldMk cId="0" sldId="260"/>
        </pc:sldMkLst>
      </pc:sldChg>
      <pc:sldChg chg="addSp delSp modSp">
        <pc:chgData name="Анна Казаева" userId="9bce9855420e2f35" providerId="LiveId" clId="{C140F98C-90DC-4A9F-B06A-D29B73470FC6}" dt="2022-11-11T23:23:20.839" v="735" actId="478"/>
        <pc:sldMkLst>
          <pc:docMk/>
          <pc:sldMk cId="0" sldId="261"/>
        </pc:sldMkLst>
        <pc:spChg chg="add mod">
          <ac:chgData name="Анна Казаева" userId="9bce9855420e2f35" providerId="LiveId" clId="{C140F98C-90DC-4A9F-B06A-D29B73470FC6}" dt="2022-11-11T22:47:48.820" v="568" actId="2711"/>
          <ac:spMkLst>
            <pc:docMk/>
            <pc:sldMk cId="0" sldId="261"/>
            <ac:spMk id="6" creationId="{87888D05-0156-45C3-B443-9FED7224823A}"/>
          </ac:spMkLst>
        </pc:spChg>
        <pc:spChg chg="add del mod">
          <ac:chgData name="Анна Казаева" userId="9bce9855420e2f35" providerId="LiveId" clId="{C140F98C-90DC-4A9F-B06A-D29B73470FC6}" dt="2022-11-11T23:20:56.005" v="699" actId="478"/>
          <ac:spMkLst>
            <pc:docMk/>
            <pc:sldMk cId="0" sldId="261"/>
            <ac:spMk id="15" creationId="{BF8643EA-7C72-46FF-8B9E-94328D300E5C}"/>
          </ac:spMkLst>
        </pc:spChg>
        <pc:spChg chg="add mod">
          <ac:chgData name="Анна Казаева" userId="9bce9855420e2f35" providerId="LiveId" clId="{C140F98C-90DC-4A9F-B06A-D29B73470FC6}" dt="2022-11-11T23:23:18.160" v="733" actId="14100"/>
          <ac:spMkLst>
            <pc:docMk/>
            <pc:sldMk cId="0" sldId="261"/>
            <ac:spMk id="103" creationId="{40B67D3D-B428-42AC-8410-631D125FC252}"/>
          </ac:spMkLst>
        </pc:spChg>
        <pc:spChg chg="add del mod">
          <ac:chgData name="Анна Казаева" userId="9bce9855420e2f35" providerId="LiveId" clId="{C140F98C-90DC-4A9F-B06A-D29B73470FC6}" dt="2022-11-11T23:21:20.143" v="707" actId="478"/>
          <ac:spMkLst>
            <pc:docMk/>
            <pc:sldMk cId="0" sldId="261"/>
            <ac:spMk id="104" creationId="{B3994B56-5325-4929-8B67-01BCFD58289E}"/>
          </ac:spMkLst>
        </pc:spChg>
        <pc:spChg chg="add mod">
          <ac:chgData name="Анна Казаева" userId="9bce9855420e2f35" providerId="LiveId" clId="{C140F98C-90DC-4A9F-B06A-D29B73470FC6}" dt="2022-11-11T23:23:12.531" v="732" actId="1076"/>
          <ac:spMkLst>
            <pc:docMk/>
            <pc:sldMk cId="0" sldId="261"/>
            <ac:spMk id="105" creationId="{E903E998-D342-47B3-B043-5078821698F6}"/>
          </ac:spMkLst>
        </pc:spChg>
        <pc:spChg chg="add del mod">
          <ac:chgData name="Анна Казаева" userId="9bce9855420e2f35" providerId="LiveId" clId="{C140F98C-90DC-4A9F-B06A-D29B73470FC6}" dt="2022-11-11T23:23:20.839" v="735" actId="478"/>
          <ac:spMkLst>
            <pc:docMk/>
            <pc:sldMk cId="0" sldId="261"/>
            <ac:spMk id="106" creationId="{8029E5CB-48D4-4C5F-A117-A841CC9DF858}"/>
          </ac:spMkLst>
        </pc:spChg>
        <pc:spChg chg="add mod">
          <ac:chgData name="Анна Казаева" userId="9bce9855420e2f35" providerId="LiveId" clId="{C140F98C-90DC-4A9F-B06A-D29B73470FC6}" dt="2022-11-11T23:21:41.070" v="710" actId="1076"/>
          <ac:spMkLst>
            <pc:docMk/>
            <pc:sldMk cId="0" sldId="261"/>
            <ac:spMk id="107" creationId="{B7A47B31-7DEC-4EB3-894D-027C2E564C7C}"/>
          </ac:spMkLst>
        </pc:spChg>
        <pc:spChg chg="add mod">
          <ac:chgData name="Анна Казаева" userId="9bce9855420e2f35" providerId="LiveId" clId="{C140F98C-90DC-4A9F-B06A-D29B73470FC6}" dt="2022-11-11T23:22:31.627" v="722" actId="1076"/>
          <ac:spMkLst>
            <pc:docMk/>
            <pc:sldMk cId="0" sldId="261"/>
            <ac:spMk id="108" creationId="{890226AD-BA4C-4367-917E-9220AAEA0972}"/>
          </ac:spMkLst>
        </pc:spChg>
        <pc:spChg chg="add mod">
          <ac:chgData name="Анна Казаева" userId="9bce9855420e2f35" providerId="LiveId" clId="{C140F98C-90DC-4A9F-B06A-D29B73470FC6}" dt="2022-11-11T23:22:26.200" v="721" actId="14100"/>
          <ac:spMkLst>
            <pc:docMk/>
            <pc:sldMk cId="0" sldId="261"/>
            <ac:spMk id="109" creationId="{BD4093CF-E67F-4DF9-B77E-5E3E70DA2741}"/>
          </ac:spMkLst>
        </pc:spChg>
        <pc:spChg chg="del mod">
          <ac:chgData name="Анна Казаева" userId="9bce9855420e2f35" providerId="LiveId" clId="{C140F98C-90DC-4A9F-B06A-D29B73470FC6}" dt="2022-11-11T22:42:43.509" v="523"/>
          <ac:spMkLst>
            <pc:docMk/>
            <pc:sldMk cId="0" sldId="261"/>
            <ac:spMk id="300" creationId="{00000000-0000-0000-0000-000000000000}"/>
          </ac:spMkLst>
        </pc:spChg>
        <pc:spChg chg="del mod">
          <ac:chgData name="Анна Казаева" userId="9bce9855420e2f35" providerId="LiveId" clId="{C140F98C-90DC-4A9F-B06A-D29B73470FC6}" dt="2022-11-11T22:43:09.953" v="530" actId="478"/>
          <ac:spMkLst>
            <pc:docMk/>
            <pc:sldMk cId="0" sldId="261"/>
            <ac:spMk id="301" creationId="{00000000-0000-0000-0000-000000000000}"/>
          </ac:spMkLst>
        </pc:spChg>
        <pc:spChg chg="del mod">
          <ac:chgData name="Анна Казаева" userId="9bce9855420e2f35" providerId="LiveId" clId="{C140F98C-90DC-4A9F-B06A-D29B73470FC6}" dt="2022-11-11T23:19:58.267" v="690" actId="478"/>
          <ac:spMkLst>
            <pc:docMk/>
            <pc:sldMk cId="0" sldId="261"/>
            <ac:spMk id="306" creationId="{00000000-0000-0000-0000-000000000000}"/>
          </ac:spMkLst>
        </pc:spChg>
        <pc:spChg chg="add del">
          <ac:chgData name="Анна Казаева" userId="9bce9855420e2f35" providerId="LiveId" clId="{C140F98C-90DC-4A9F-B06A-D29B73470FC6}" dt="2022-11-11T22:46:14.390" v="548" actId="478"/>
          <ac:spMkLst>
            <pc:docMk/>
            <pc:sldMk cId="0" sldId="261"/>
            <ac:spMk id="307" creationId="{00000000-0000-0000-0000-000000000000}"/>
          </ac:spMkLst>
        </pc:spChg>
        <pc:grpChg chg="add del mod">
          <ac:chgData name="Анна Казаева" userId="9bce9855420e2f35" providerId="LiveId" clId="{C140F98C-90DC-4A9F-B06A-D29B73470FC6}" dt="2022-11-11T22:56:33.945" v="643" actId="478"/>
          <ac:grpSpMkLst>
            <pc:docMk/>
            <pc:sldMk cId="0" sldId="261"/>
            <ac:grpSpMk id="16" creationId="{48DA4B7F-6BDD-47CC-A7C1-2ADC47A77F90}"/>
          </ac:grpSpMkLst>
        </pc:grpChg>
        <pc:grpChg chg="add mod">
          <ac:chgData name="Анна Казаева" userId="9bce9855420e2f35" providerId="LiveId" clId="{C140F98C-90DC-4A9F-B06A-D29B73470FC6}" dt="2022-11-11T23:01:17.381" v="661" actId="14100"/>
          <ac:grpSpMkLst>
            <pc:docMk/>
            <pc:sldMk cId="0" sldId="261"/>
            <ac:grpSpMk id="19" creationId="{95A9CC46-C838-4C80-830A-C7353050F429}"/>
          </ac:grpSpMkLst>
        </pc:grpChg>
        <pc:grpChg chg="add del mod">
          <ac:chgData name="Анна Казаева" userId="9bce9855420e2f35" providerId="LiveId" clId="{C140F98C-90DC-4A9F-B06A-D29B73470FC6}" dt="2022-11-11T22:59:29.389" v="650" actId="478"/>
          <ac:grpSpMkLst>
            <pc:docMk/>
            <pc:sldMk cId="0" sldId="261"/>
            <ac:grpSpMk id="40" creationId="{A7009D8F-9427-41F7-BC50-891F85039123}"/>
          </ac:grpSpMkLst>
        </pc:grpChg>
        <pc:grpChg chg="mod">
          <ac:chgData name="Анна Казаева" userId="9bce9855420e2f35" providerId="LiveId" clId="{C140F98C-90DC-4A9F-B06A-D29B73470FC6}" dt="2022-11-11T22:59:17.041" v="648"/>
          <ac:grpSpMkLst>
            <pc:docMk/>
            <pc:sldMk cId="0" sldId="261"/>
            <ac:grpSpMk id="41" creationId="{E3612112-3DE8-4664-A2DA-2F28D57A65B9}"/>
          </ac:grpSpMkLst>
        </pc:grpChg>
        <pc:grpChg chg="mod">
          <ac:chgData name="Анна Казаева" userId="9bce9855420e2f35" providerId="LiveId" clId="{C140F98C-90DC-4A9F-B06A-D29B73470FC6}" dt="2022-11-11T22:59:17.041" v="648"/>
          <ac:grpSpMkLst>
            <pc:docMk/>
            <pc:sldMk cId="0" sldId="261"/>
            <ac:grpSpMk id="42" creationId="{375D561F-C866-4761-8272-F4185101E45E}"/>
          </ac:grpSpMkLst>
        </pc:grpChg>
        <pc:grpChg chg="mod">
          <ac:chgData name="Анна Казаева" userId="9bce9855420e2f35" providerId="LiveId" clId="{C140F98C-90DC-4A9F-B06A-D29B73470FC6}" dt="2022-11-11T22:59:17.041" v="648"/>
          <ac:grpSpMkLst>
            <pc:docMk/>
            <pc:sldMk cId="0" sldId="261"/>
            <ac:grpSpMk id="43" creationId="{0D5A3735-FD2D-498F-974A-7B944691970E}"/>
          </ac:grpSpMkLst>
        </pc:grpChg>
        <pc:grpChg chg="mod">
          <ac:chgData name="Анна Казаева" userId="9bce9855420e2f35" providerId="LiveId" clId="{C140F98C-90DC-4A9F-B06A-D29B73470FC6}" dt="2022-11-11T22:59:17.041" v="648"/>
          <ac:grpSpMkLst>
            <pc:docMk/>
            <pc:sldMk cId="0" sldId="261"/>
            <ac:grpSpMk id="44" creationId="{DF6E48DA-CDAB-4E0E-A055-68F10B9F25AD}"/>
          </ac:grpSpMkLst>
        </pc:grpChg>
        <pc:grpChg chg="mod">
          <ac:chgData name="Анна Казаева" userId="9bce9855420e2f35" providerId="LiveId" clId="{C140F98C-90DC-4A9F-B06A-D29B73470FC6}" dt="2022-11-11T22:59:17.041" v="648"/>
          <ac:grpSpMkLst>
            <pc:docMk/>
            <pc:sldMk cId="0" sldId="261"/>
            <ac:grpSpMk id="46" creationId="{3821B22D-4D5B-4F06-807B-2A898D5DF74D}"/>
          </ac:grpSpMkLst>
        </pc:grpChg>
        <pc:grpChg chg="mod">
          <ac:chgData name="Анна Казаева" userId="9bce9855420e2f35" providerId="LiveId" clId="{C140F98C-90DC-4A9F-B06A-D29B73470FC6}" dt="2022-11-11T22:59:17.041" v="648"/>
          <ac:grpSpMkLst>
            <pc:docMk/>
            <pc:sldMk cId="0" sldId="261"/>
            <ac:grpSpMk id="50" creationId="{827B5D13-09B4-462E-BDA5-A1DBEF8346F5}"/>
          </ac:grpSpMkLst>
        </pc:grpChg>
        <pc:grpChg chg="mod">
          <ac:chgData name="Анна Казаева" userId="9bce9855420e2f35" providerId="LiveId" clId="{C140F98C-90DC-4A9F-B06A-D29B73470FC6}" dt="2022-11-11T22:59:17.041" v="648"/>
          <ac:grpSpMkLst>
            <pc:docMk/>
            <pc:sldMk cId="0" sldId="261"/>
            <ac:grpSpMk id="54" creationId="{EADEA482-0D2E-4C1A-99EF-5E9E6550E4EC}"/>
          </ac:grpSpMkLst>
        </pc:grpChg>
        <pc:grpChg chg="mod">
          <ac:chgData name="Анна Казаева" userId="9bce9855420e2f35" providerId="LiveId" clId="{C140F98C-90DC-4A9F-B06A-D29B73470FC6}" dt="2022-11-11T22:59:17.041" v="648"/>
          <ac:grpSpMkLst>
            <pc:docMk/>
            <pc:sldMk cId="0" sldId="261"/>
            <ac:grpSpMk id="58" creationId="{0F549647-6446-4BC5-B253-9107A51956FE}"/>
          </ac:grpSpMkLst>
        </pc:grpChg>
        <pc:grpChg chg="add mod">
          <ac:chgData name="Анна Казаева" userId="9bce9855420e2f35" providerId="LiveId" clId="{C140F98C-90DC-4A9F-B06A-D29B73470FC6}" dt="2022-11-11T23:00:56.971" v="659" actId="14100"/>
          <ac:grpSpMkLst>
            <pc:docMk/>
            <pc:sldMk cId="0" sldId="261"/>
            <ac:grpSpMk id="61" creationId="{A3E484BE-C2A3-4E9F-B98F-49E0A0B04FD2}"/>
          </ac:grpSpMkLst>
        </pc:grpChg>
        <pc:grpChg chg="mod">
          <ac:chgData name="Анна Казаева" userId="9bce9855420e2f35" providerId="LiveId" clId="{C140F98C-90DC-4A9F-B06A-D29B73470FC6}" dt="2022-11-11T23:00:41.329" v="656"/>
          <ac:grpSpMkLst>
            <pc:docMk/>
            <pc:sldMk cId="0" sldId="261"/>
            <ac:grpSpMk id="62" creationId="{14037E97-B9E4-44B6-BAC8-C0353EE22C60}"/>
          </ac:grpSpMkLst>
        </pc:grpChg>
        <pc:grpChg chg="mod">
          <ac:chgData name="Анна Казаева" userId="9bce9855420e2f35" providerId="LiveId" clId="{C140F98C-90DC-4A9F-B06A-D29B73470FC6}" dt="2022-11-11T23:00:41.329" v="656"/>
          <ac:grpSpMkLst>
            <pc:docMk/>
            <pc:sldMk cId="0" sldId="261"/>
            <ac:grpSpMk id="63" creationId="{79F073B8-BE1B-4253-B218-AB34254C6B8A}"/>
          </ac:grpSpMkLst>
        </pc:grpChg>
        <pc:grpChg chg="mod">
          <ac:chgData name="Анна Казаева" userId="9bce9855420e2f35" providerId="LiveId" clId="{C140F98C-90DC-4A9F-B06A-D29B73470FC6}" dt="2022-11-11T23:00:41.329" v="656"/>
          <ac:grpSpMkLst>
            <pc:docMk/>
            <pc:sldMk cId="0" sldId="261"/>
            <ac:grpSpMk id="64" creationId="{B88BDE40-1280-408E-8419-DED56D7450CA}"/>
          </ac:grpSpMkLst>
        </pc:grpChg>
        <pc:grpChg chg="mod">
          <ac:chgData name="Анна Казаева" userId="9bce9855420e2f35" providerId="LiveId" clId="{C140F98C-90DC-4A9F-B06A-D29B73470FC6}" dt="2022-11-11T23:00:41.329" v="656"/>
          <ac:grpSpMkLst>
            <pc:docMk/>
            <pc:sldMk cId="0" sldId="261"/>
            <ac:grpSpMk id="65" creationId="{491F6C9A-DBB4-4119-ABB5-580678A601A1}"/>
          </ac:grpSpMkLst>
        </pc:grpChg>
        <pc:grpChg chg="mod">
          <ac:chgData name="Анна Казаева" userId="9bce9855420e2f35" providerId="LiveId" clId="{C140F98C-90DC-4A9F-B06A-D29B73470FC6}" dt="2022-11-11T23:00:41.329" v="656"/>
          <ac:grpSpMkLst>
            <pc:docMk/>
            <pc:sldMk cId="0" sldId="261"/>
            <ac:grpSpMk id="67" creationId="{BF13A6CE-A902-48CE-9354-F7A190F8C125}"/>
          </ac:grpSpMkLst>
        </pc:grpChg>
        <pc:grpChg chg="mod">
          <ac:chgData name="Анна Казаева" userId="9bce9855420e2f35" providerId="LiveId" clId="{C140F98C-90DC-4A9F-B06A-D29B73470FC6}" dt="2022-11-11T23:00:41.329" v="656"/>
          <ac:grpSpMkLst>
            <pc:docMk/>
            <pc:sldMk cId="0" sldId="261"/>
            <ac:grpSpMk id="71" creationId="{7328CCA8-5B7F-498F-B38C-BD439C5C82B2}"/>
          </ac:grpSpMkLst>
        </pc:grpChg>
        <pc:grpChg chg="mod">
          <ac:chgData name="Анна Казаева" userId="9bce9855420e2f35" providerId="LiveId" clId="{C140F98C-90DC-4A9F-B06A-D29B73470FC6}" dt="2022-11-11T23:00:41.329" v="656"/>
          <ac:grpSpMkLst>
            <pc:docMk/>
            <pc:sldMk cId="0" sldId="261"/>
            <ac:grpSpMk id="75" creationId="{A8BF82D5-B924-4306-804F-DEAF4B9D68C2}"/>
          </ac:grpSpMkLst>
        </pc:grpChg>
        <pc:grpChg chg="mod">
          <ac:chgData name="Анна Казаева" userId="9bce9855420e2f35" providerId="LiveId" clId="{C140F98C-90DC-4A9F-B06A-D29B73470FC6}" dt="2022-11-11T23:00:41.329" v="656"/>
          <ac:grpSpMkLst>
            <pc:docMk/>
            <pc:sldMk cId="0" sldId="261"/>
            <ac:grpSpMk id="79" creationId="{71172103-2C51-48EC-B0E5-4D6C709DC697}"/>
          </ac:grpSpMkLst>
        </pc:grpChg>
        <pc:grpChg chg="add mod">
          <ac:chgData name="Анна Казаева" userId="9bce9855420e2f35" providerId="LiveId" clId="{C140F98C-90DC-4A9F-B06A-D29B73470FC6}" dt="2022-11-11T23:02:19.512" v="665" actId="14100"/>
          <ac:grpSpMkLst>
            <pc:docMk/>
            <pc:sldMk cId="0" sldId="261"/>
            <ac:grpSpMk id="82" creationId="{A7ABA38C-08C6-421F-A280-B40E92A64D93}"/>
          </ac:grpSpMkLst>
        </pc:grpChg>
        <pc:grpChg chg="mod">
          <ac:chgData name="Анна Казаева" userId="9bce9855420e2f35" providerId="LiveId" clId="{C140F98C-90DC-4A9F-B06A-D29B73470FC6}" dt="2022-11-11T23:02:09.821" v="663"/>
          <ac:grpSpMkLst>
            <pc:docMk/>
            <pc:sldMk cId="0" sldId="261"/>
            <ac:grpSpMk id="83" creationId="{D8F252C5-5091-408E-9B36-88913F68B941}"/>
          </ac:grpSpMkLst>
        </pc:grpChg>
        <pc:grpChg chg="mod">
          <ac:chgData name="Анна Казаева" userId="9bce9855420e2f35" providerId="LiveId" clId="{C140F98C-90DC-4A9F-B06A-D29B73470FC6}" dt="2022-11-11T23:02:09.821" v="663"/>
          <ac:grpSpMkLst>
            <pc:docMk/>
            <pc:sldMk cId="0" sldId="261"/>
            <ac:grpSpMk id="84" creationId="{EFE180F3-49F1-42F2-B201-2DA07FE0123A}"/>
          </ac:grpSpMkLst>
        </pc:grpChg>
        <pc:grpChg chg="mod">
          <ac:chgData name="Анна Казаева" userId="9bce9855420e2f35" providerId="LiveId" clId="{C140F98C-90DC-4A9F-B06A-D29B73470FC6}" dt="2022-11-11T23:02:09.821" v="663"/>
          <ac:grpSpMkLst>
            <pc:docMk/>
            <pc:sldMk cId="0" sldId="261"/>
            <ac:grpSpMk id="85" creationId="{07951A28-BC04-4EAA-84C5-FFA9778C93BD}"/>
          </ac:grpSpMkLst>
        </pc:grpChg>
        <pc:grpChg chg="mod">
          <ac:chgData name="Анна Казаева" userId="9bce9855420e2f35" providerId="LiveId" clId="{C140F98C-90DC-4A9F-B06A-D29B73470FC6}" dt="2022-11-11T23:02:09.821" v="663"/>
          <ac:grpSpMkLst>
            <pc:docMk/>
            <pc:sldMk cId="0" sldId="261"/>
            <ac:grpSpMk id="86" creationId="{33CCF459-B3BD-4B57-8977-0CD4CE35BF1A}"/>
          </ac:grpSpMkLst>
        </pc:grpChg>
        <pc:grpChg chg="mod">
          <ac:chgData name="Анна Казаева" userId="9bce9855420e2f35" providerId="LiveId" clId="{C140F98C-90DC-4A9F-B06A-D29B73470FC6}" dt="2022-11-11T23:02:09.821" v="663"/>
          <ac:grpSpMkLst>
            <pc:docMk/>
            <pc:sldMk cId="0" sldId="261"/>
            <ac:grpSpMk id="88" creationId="{867DE6FF-24B3-4939-B7CB-800F0192F73E}"/>
          </ac:grpSpMkLst>
        </pc:grpChg>
        <pc:grpChg chg="mod">
          <ac:chgData name="Анна Казаева" userId="9bce9855420e2f35" providerId="LiveId" clId="{C140F98C-90DC-4A9F-B06A-D29B73470FC6}" dt="2022-11-11T23:02:09.821" v="663"/>
          <ac:grpSpMkLst>
            <pc:docMk/>
            <pc:sldMk cId="0" sldId="261"/>
            <ac:grpSpMk id="92" creationId="{F6E5A09F-1838-43B7-88FE-16279F126A7B}"/>
          </ac:grpSpMkLst>
        </pc:grpChg>
        <pc:grpChg chg="mod">
          <ac:chgData name="Анна Казаева" userId="9bce9855420e2f35" providerId="LiveId" clId="{C140F98C-90DC-4A9F-B06A-D29B73470FC6}" dt="2022-11-11T23:02:09.821" v="663"/>
          <ac:grpSpMkLst>
            <pc:docMk/>
            <pc:sldMk cId="0" sldId="261"/>
            <ac:grpSpMk id="96" creationId="{2024CC1B-912A-4968-843D-0E8B39A0408A}"/>
          </ac:grpSpMkLst>
        </pc:grpChg>
        <pc:grpChg chg="mod">
          <ac:chgData name="Анна Казаева" userId="9bce9855420e2f35" providerId="LiveId" clId="{C140F98C-90DC-4A9F-B06A-D29B73470FC6}" dt="2022-11-11T23:02:09.821" v="663"/>
          <ac:grpSpMkLst>
            <pc:docMk/>
            <pc:sldMk cId="0" sldId="261"/>
            <ac:grpSpMk id="100" creationId="{762B066E-C693-4CE6-B659-5532FE7F72B3}"/>
          </ac:grpSpMkLst>
        </pc:grpChg>
        <pc:picChg chg="add mod ord modCrop">
          <ac:chgData name="Анна Казаева" userId="9bce9855420e2f35" providerId="LiveId" clId="{C140F98C-90DC-4A9F-B06A-D29B73470FC6}" dt="2022-11-11T22:59:55.153" v="654" actId="1076"/>
          <ac:picMkLst>
            <pc:docMk/>
            <pc:sldMk cId="0" sldId="261"/>
            <ac:picMk id="2" creationId="{B556BFEC-FB3D-49C7-88FD-0FD233BED04D}"/>
          </ac:picMkLst>
        </pc:picChg>
        <pc:picChg chg="add mod modCrop">
          <ac:chgData name="Анна Казаева" userId="9bce9855420e2f35" providerId="LiveId" clId="{C140F98C-90DC-4A9F-B06A-D29B73470FC6}" dt="2022-11-11T22:55:06.932" v="633" actId="1076"/>
          <ac:picMkLst>
            <pc:docMk/>
            <pc:sldMk cId="0" sldId="261"/>
            <ac:picMk id="3" creationId="{2D84165D-FD18-4A5D-A832-3E011476BD90}"/>
          </ac:picMkLst>
        </pc:picChg>
        <pc:picChg chg="add del mod modCrop">
          <ac:chgData name="Анна Казаева" userId="9bce9855420e2f35" providerId="LiveId" clId="{C140F98C-90DC-4A9F-B06A-D29B73470FC6}" dt="2022-11-11T22:44:42.141" v="532" actId="478"/>
          <ac:picMkLst>
            <pc:docMk/>
            <pc:sldMk cId="0" sldId="261"/>
            <ac:picMk id="4" creationId="{EC17CB07-96D2-496C-BF46-3EB71E2627E5}"/>
          </ac:picMkLst>
        </pc:picChg>
        <pc:picChg chg="add mod modCrop">
          <ac:chgData name="Анна Казаева" userId="9bce9855420e2f35" providerId="LiveId" clId="{C140F98C-90DC-4A9F-B06A-D29B73470FC6}" dt="2022-11-11T22:46:03.021" v="546" actId="1076"/>
          <ac:picMkLst>
            <pc:docMk/>
            <pc:sldMk cId="0" sldId="261"/>
            <ac:picMk id="5" creationId="{AAA70787-2634-4A6F-9E8A-35B11A927FB5}"/>
          </ac:picMkLst>
        </pc:picChg>
        <pc:picChg chg="del">
          <ac:chgData name="Анна Казаева" userId="9bce9855420e2f35" providerId="LiveId" clId="{C140F98C-90DC-4A9F-B06A-D29B73470FC6}" dt="2022-11-11T22:42:48.287" v="524" actId="478"/>
          <ac:picMkLst>
            <pc:docMk/>
            <pc:sldMk cId="0" sldId="261"/>
            <ac:picMk id="299" creationId="{00000000-0000-0000-0000-000000000000}"/>
          </ac:picMkLst>
        </pc:picChg>
        <pc:cxnChg chg="del">
          <ac:chgData name="Анна Казаева" userId="9bce9855420e2f35" providerId="LiveId" clId="{C140F98C-90DC-4A9F-B06A-D29B73470FC6}" dt="2022-11-11T22:43:01.762" v="528" actId="478"/>
          <ac:cxnSpMkLst>
            <pc:docMk/>
            <pc:sldMk cId="0" sldId="261"/>
            <ac:cxnSpMk id="305" creationId="{00000000-0000-0000-0000-000000000000}"/>
          </ac:cxnSpMkLst>
        </pc:cxnChg>
      </pc:sldChg>
      <pc:sldChg chg="add del">
        <pc:chgData name="Анна Казаева" userId="9bce9855420e2f35" providerId="LiveId" clId="{C140F98C-90DC-4A9F-B06A-D29B73470FC6}" dt="2022-11-11T23:27:14.263" v="983" actId="2696"/>
        <pc:sldMkLst>
          <pc:docMk/>
          <pc:sldMk cId="0" sldId="262"/>
        </pc:sldMkLst>
      </pc:sldChg>
      <pc:sldChg chg="add del">
        <pc:chgData name="Анна Казаева" userId="9bce9855420e2f35" providerId="LiveId" clId="{C140F98C-90DC-4A9F-B06A-D29B73470FC6}" dt="2022-11-11T23:27:14.286" v="987" actId="2696"/>
        <pc:sldMkLst>
          <pc:docMk/>
          <pc:sldMk cId="0" sldId="263"/>
        </pc:sldMkLst>
      </pc:sldChg>
      <pc:sldChg chg="add del">
        <pc:chgData name="Анна Казаева" userId="9bce9855420e2f35" providerId="LiveId" clId="{C140F98C-90DC-4A9F-B06A-D29B73470FC6}" dt="2022-11-11T23:27:13.834" v="960" actId="2696"/>
        <pc:sldMkLst>
          <pc:docMk/>
          <pc:sldMk cId="0" sldId="264"/>
        </pc:sldMkLst>
      </pc:sldChg>
      <pc:sldChg chg="add del">
        <pc:chgData name="Анна Казаева" userId="9bce9855420e2f35" providerId="LiveId" clId="{C140F98C-90DC-4A9F-B06A-D29B73470FC6}" dt="2022-11-11T23:27:13.666" v="956" actId="2696"/>
        <pc:sldMkLst>
          <pc:docMk/>
          <pc:sldMk cId="0" sldId="265"/>
        </pc:sldMkLst>
      </pc:sldChg>
      <pc:sldChg chg="add del">
        <pc:chgData name="Анна Казаева" userId="9bce9855420e2f35" providerId="LiveId" clId="{C140F98C-90DC-4A9F-B06A-D29B73470FC6}" dt="2022-11-11T23:27:14.436" v="992" actId="2696"/>
        <pc:sldMkLst>
          <pc:docMk/>
          <pc:sldMk cId="0" sldId="266"/>
        </pc:sldMkLst>
      </pc:sldChg>
      <pc:sldChg chg="add del">
        <pc:chgData name="Анна Казаева" userId="9bce9855420e2f35" providerId="LiveId" clId="{C140F98C-90DC-4A9F-B06A-D29B73470FC6}" dt="2022-11-11T23:27:14.035" v="968" actId="2696"/>
        <pc:sldMkLst>
          <pc:docMk/>
          <pc:sldMk cId="0" sldId="267"/>
        </pc:sldMkLst>
      </pc:sldChg>
      <pc:sldChg chg="add del">
        <pc:chgData name="Анна Казаева" userId="9bce9855420e2f35" providerId="LiveId" clId="{C140F98C-90DC-4A9F-B06A-D29B73470FC6}" dt="2022-11-11T23:27:13.600" v="954" actId="2696"/>
        <pc:sldMkLst>
          <pc:docMk/>
          <pc:sldMk cId="0" sldId="268"/>
        </pc:sldMkLst>
      </pc:sldChg>
      <pc:sldChg chg="add del">
        <pc:chgData name="Анна Казаева" userId="9bce9855420e2f35" providerId="LiveId" clId="{C140F98C-90DC-4A9F-B06A-D29B73470FC6}" dt="2022-11-11T23:27:14.369" v="991" actId="2696"/>
        <pc:sldMkLst>
          <pc:docMk/>
          <pc:sldMk cId="0" sldId="269"/>
        </pc:sldMkLst>
      </pc:sldChg>
      <pc:sldChg chg="add del">
        <pc:chgData name="Анна Казаева" userId="9bce9855420e2f35" providerId="LiveId" clId="{C140F98C-90DC-4A9F-B06A-D29B73470FC6}" dt="2022-11-11T23:27:13.951" v="965" actId="2696"/>
        <pc:sldMkLst>
          <pc:docMk/>
          <pc:sldMk cId="0" sldId="270"/>
        </pc:sldMkLst>
      </pc:sldChg>
      <pc:sldChg chg="add del">
        <pc:chgData name="Анна Казаева" userId="9bce9855420e2f35" providerId="LiveId" clId="{C140F98C-90DC-4A9F-B06A-D29B73470FC6}" dt="2022-11-11T23:27:13.477" v="950" actId="2696"/>
        <pc:sldMkLst>
          <pc:docMk/>
          <pc:sldMk cId="0" sldId="271"/>
        </pc:sldMkLst>
      </pc:sldChg>
      <pc:sldChg chg="add del">
        <pc:chgData name="Анна Казаева" userId="9bce9855420e2f35" providerId="LiveId" clId="{C140F98C-90DC-4A9F-B06A-D29B73470FC6}" dt="2022-11-11T23:27:13.545" v="952" actId="2696"/>
        <pc:sldMkLst>
          <pc:docMk/>
          <pc:sldMk cId="0" sldId="272"/>
        </pc:sldMkLst>
      </pc:sldChg>
      <pc:sldChg chg="add del">
        <pc:chgData name="Анна Казаева" userId="9bce9855420e2f35" providerId="LiveId" clId="{C140F98C-90DC-4A9F-B06A-D29B73470FC6}" dt="2022-11-11T23:27:13.471" v="948" actId="2696"/>
        <pc:sldMkLst>
          <pc:docMk/>
          <pc:sldMk cId="0" sldId="273"/>
        </pc:sldMkLst>
      </pc:sldChg>
      <pc:sldChg chg="add del">
        <pc:chgData name="Анна Казаева" userId="9bce9855420e2f35" providerId="LiveId" clId="{C140F98C-90DC-4A9F-B06A-D29B73470FC6}" dt="2022-11-11T23:27:14.272" v="985" actId="2696"/>
        <pc:sldMkLst>
          <pc:docMk/>
          <pc:sldMk cId="0" sldId="274"/>
        </pc:sldMkLst>
      </pc:sldChg>
      <pc:sldChg chg="addSp delSp modSp ord">
        <pc:chgData name="Анна Казаева" userId="9bce9855420e2f35" providerId="LiveId" clId="{C140F98C-90DC-4A9F-B06A-D29B73470FC6}" dt="2022-11-11T22:22:13.265" v="471" actId="1076"/>
        <pc:sldMkLst>
          <pc:docMk/>
          <pc:sldMk cId="0" sldId="275"/>
        </pc:sldMkLst>
        <pc:spChg chg="add mod ord">
          <ac:chgData name="Анна Казаева" userId="9bce9855420e2f35" providerId="LiveId" clId="{C140F98C-90DC-4A9F-B06A-D29B73470FC6}" dt="2022-11-11T22:21:43.406" v="466" actId="1076"/>
          <ac:spMkLst>
            <pc:docMk/>
            <pc:sldMk cId="0" sldId="275"/>
            <ac:spMk id="71" creationId="{EE37B46E-CBAF-4C8D-8ABA-9A8423456347}"/>
          </ac:spMkLst>
        </pc:spChg>
        <pc:spChg chg="add mod">
          <ac:chgData name="Анна Казаева" userId="9bce9855420e2f35" providerId="LiveId" clId="{C140F98C-90DC-4A9F-B06A-D29B73470FC6}" dt="2022-11-11T22:22:13.265" v="471" actId="1076"/>
          <ac:spMkLst>
            <pc:docMk/>
            <pc:sldMk cId="0" sldId="275"/>
            <ac:spMk id="72" creationId="{4ACCAE9A-4425-4271-BECE-21C6D83C3129}"/>
          </ac:spMkLst>
        </pc:spChg>
        <pc:spChg chg="del">
          <ac:chgData name="Анна Казаева" userId="9bce9855420e2f35" providerId="LiveId" clId="{C140F98C-90DC-4A9F-B06A-D29B73470FC6}" dt="2022-11-11T22:13:40.520" v="388" actId="478"/>
          <ac:spMkLst>
            <pc:docMk/>
            <pc:sldMk cId="0" sldId="275"/>
            <ac:spMk id="615" creationId="{00000000-0000-0000-0000-000000000000}"/>
          </ac:spMkLst>
        </pc:spChg>
        <pc:spChg chg="del">
          <ac:chgData name="Анна Казаева" userId="9bce9855420e2f35" providerId="LiveId" clId="{C140F98C-90DC-4A9F-B06A-D29B73470FC6}" dt="2022-11-11T22:13:39.578" v="387" actId="478"/>
          <ac:spMkLst>
            <pc:docMk/>
            <pc:sldMk cId="0" sldId="275"/>
            <ac:spMk id="616" creationId="{00000000-0000-0000-0000-000000000000}"/>
          </ac:spMkLst>
        </pc:spChg>
        <pc:spChg chg="del">
          <ac:chgData name="Анна Казаева" userId="9bce9855420e2f35" providerId="LiveId" clId="{C140F98C-90DC-4A9F-B06A-D29B73470FC6}" dt="2022-11-11T22:13:36.760" v="385" actId="478"/>
          <ac:spMkLst>
            <pc:docMk/>
            <pc:sldMk cId="0" sldId="275"/>
            <ac:spMk id="617" creationId="{00000000-0000-0000-0000-000000000000}"/>
          </ac:spMkLst>
        </pc:spChg>
        <pc:spChg chg="del">
          <ac:chgData name="Анна Казаева" userId="9bce9855420e2f35" providerId="LiveId" clId="{C140F98C-90DC-4A9F-B06A-D29B73470FC6}" dt="2022-11-11T22:13:35.409" v="384" actId="478"/>
          <ac:spMkLst>
            <pc:docMk/>
            <pc:sldMk cId="0" sldId="275"/>
            <ac:spMk id="618" creationId="{00000000-0000-0000-0000-000000000000}"/>
          </ac:spMkLst>
        </pc:spChg>
        <pc:spChg chg="del">
          <ac:chgData name="Анна Казаева" userId="9bce9855420e2f35" providerId="LiveId" clId="{C140F98C-90DC-4A9F-B06A-D29B73470FC6}" dt="2022-11-11T22:13:17.594" v="379" actId="478"/>
          <ac:spMkLst>
            <pc:docMk/>
            <pc:sldMk cId="0" sldId="275"/>
            <ac:spMk id="619" creationId="{00000000-0000-0000-0000-000000000000}"/>
          </ac:spMkLst>
        </pc:spChg>
        <pc:spChg chg="del">
          <ac:chgData name="Анна Казаева" userId="9bce9855420e2f35" providerId="LiveId" clId="{C140F98C-90DC-4A9F-B06A-D29B73470FC6}" dt="2022-11-11T22:13:45.802" v="391" actId="478"/>
          <ac:spMkLst>
            <pc:docMk/>
            <pc:sldMk cId="0" sldId="275"/>
            <ac:spMk id="620" creationId="{00000000-0000-0000-0000-000000000000}"/>
          </ac:spMkLst>
        </pc:spChg>
        <pc:spChg chg="del">
          <ac:chgData name="Анна Казаева" userId="9bce9855420e2f35" providerId="LiveId" clId="{C140F98C-90DC-4A9F-B06A-D29B73470FC6}" dt="2022-11-11T22:13:44.857" v="390" actId="478"/>
          <ac:spMkLst>
            <pc:docMk/>
            <pc:sldMk cId="0" sldId="275"/>
            <ac:spMk id="621" creationId="{00000000-0000-0000-0000-000000000000}"/>
          </ac:spMkLst>
        </pc:spChg>
        <pc:spChg chg="del">
          <ac:chgData name="Анна Казаева" userId="9bce9855420e2f35" providerId="LiveId" clId="{C140F98C-90DC-4A9F-B06A-D29B73470FC6}" dt="2022-11-11T22:13:51.710" v="394" actId="478"/>
          <ac:spMkLst>
            <pc:docMk/>
            <pc:sldMk cId="0" sldId="275"/>
            <ac:spMk id="622" creationId="{00000000-0000-0000-0000-000000000000}"/>
          </ac:spMkLst>
        </pc:spChg>
        <pc:spChg chg="del">
          <ac:chgData name="Анна Казаева" userId="9bce9855420e2f35" providerId="LiveId" clId="{C140F98C-90DC-4A9F-B06A-D29B73470FC6}" dt="2022-11-11T22:13:53.497" v="395" actId="478"/>
          <ac:spMkLst>
            <pc:docMk/>
            <pc:sldMk cId="0" sldId="275"/>
            <ac:spMk id="623" creationId="{00000000-0000-0000-0000-000000000000}"/>
          </ac:spMkLst>
        </pc:spChg>
        <pc:spChg chg="del">
          <ac:chgData name="Анна Казаева" userId="9bce9855420e2f35" providerId="LiveId" clId="{C140F98C-90DC-4A9F-B06A-D29B73470FC6}" dt="2022-11-11T22:13:50.512" v="393" actId="478"/>
          <ac:spMkLst>
            <pc:docMk/>
            <pc:sldMk cId="0" sldId="275"/>
            <ac:spMk id="624" creationId="{00000000-0000-0000-0000-000000000000}"/>
          </ac:spMkLst>
        </pc:spChg>
        <pc:spChg chg="mod">
          <ac:chgData name="Анна Казаева" userId="9bce9855420e2f35" providerId="LiveId" clId="{C140F98C-90DC-4A9F-B06A-D29B73470FC6}" dt="2022-11-11T22:19:56.933" v="456" actId="14100"/>
          <ac:spMkLst>
            <pc:docMk/>
            <pc:sldMk cId="0" sldId="275"/>
            <ac:spMk id="625" creationId="{00000000-0000-0000-0000-000000000000}"/>
          </ac:spMkLst>
        </pc:spChg>
        <pc:spChg chg="del">
          <ac:chgData name="Анна Казаева" userId="9bce9855420e2f35" providerId="LiveId" clId="{C140F98C-90DC-4A9F-B06A-D29B73470FC6}" dt="2022-11-11T22:13:47.841" v="392" actId="478"/>
          <ac:spMkLst>
            <pc:docMk/>
            <pc:sldMk cId="0" sldId="275"/>
            <ac:spMk id="626" creationId="{00000000-0000-0000-0000-000000000000}"/>
          </ac:spMkLst>
        </pc:spChg>
        <pc:spChg chg="del">
          <ac:chgData name="Анна Казаева" userId="9bce9855420e2f35" providerId="LiveId" clId="{C140F98C-90DC-4A9F-B06A-D29B73470FC6}" dt="2022-11-11T22:13:22.914" v="380" actId="478"/>
          <ac:spMkLst>
            <pc:docMk/>
            <pc:sldMk cId="0" sldId="275"/>
            <ac:spMk id="627" creationId="{00000000-0000-0000-0000-000000000000}"/>
          </ac:spMkLst>
        </pc:spChg>
        <pc:spChg chg="del">
          <ac:chgData name="Анна Казаева" userId="9bce9855420e2f35" providerId="LiveId" clId="{C140F98C-90DC-4A9F-B06A-D29B73470FC6}" dt="2022-11-11T22:13:22.914" v="380" actId="478"/>
          <ac:spMkLst>
            <pc:docMk/>
            <pc:sldMk cId="0" sldId="275"/>
            <ac:spMk id="628" creationId="{00000000-0000-0000-0000-000000000000}"/>
          </ac:spMkLst>
        </pc:spChg>
        <pc:spChg chg="del">
          <ac:chgData name="Анна Казаева" userId="9bce9855420e2f35" providerId="LiveId" clId="{C140F98C-90DC-4A9F-B06A-D29B73470FC6}" dt="2022-11-11T22:13:22.914" v="380" actId="478"/>
          <ac:spMkLst>
            <pc:docMk/>
            <pc:sldMk cId="0" sldId="275"/>
            <ac:spMk id="629" creationId="{00000000-0000-0000-0000-000000000000}"/>
          </ac:spMkLst>
        </pc:spChg>
        <pc:spChg chg="del">
          <ac:chgData name="Анна Казаева" userId="9bce9855420e2f35" providerId="LiveId" clId="{C140F98C-90DC-4A9F-B06A-D29B73470FC6}" dt="2022-11-11T22:13:22.914" v="380" actId="478"/>
          <ac:spMkLst>
            <pc:docMk/>
            <pc:sldMk cId="0" sldId="275"/>
            <ac:spMk id="630" creationId="{00000000-0000-0000-0000-000000000000}"/>
          </ac:spMkLst>
        </pc:spChg>
        <pc:spChg chg="del">
          <ac:chgData name="Анна Казаева" userId="9bce9855420e2f35" providerId="LiveId" clId="{C140F98C-90DC-4A9F-B06A-D29B73470FC6}" dt="2022-11-11T22:13:25.785" v="381" actId="478"/>
          <ac:spMkLst>
            <pc:docMk/>
            <pc:sldMk cId="0" sldId="275"/>
            <ac:spMk id="631" creationId="{00000000-0000-0000-0000-000000000000}"/>
          </ac:spMkLst>
        </pc:spChg>
        <pc:spChg chg="del">
          <ac:chgData name="Анна Казаева" userId="9bce9855420e2f35" providerId="LiveId" clId="{C140F98C-90DC-4A9F-B06A-D29B73470FC6}" dt="2022-11-11T22:13:25.785" v="381" actId="478"/>
          <ac:spMkLst>
            <pc:docMk/>
            <pc:sldMk cId="0" sldId="275"/>
            <ac:spMk id="632" creationId="{00000000-0000-0000-0000-000000000000}"/>
          </ac:spMkLst>
        </pc:spChg>
        <pc:spChg chg="del">
          <ac:chgData name="Анна Казаева" userId="9bce9855420e2f35" providerId="LiveId" clId="{C140F98C-90DC-4A9F-B06A-D29B73470FC6}" dt="2022-11-11T22:13:22.914" v="380" actId="478"/>
          <ac:spMkLst>
            <pc:docMk/>
            <pc:sldMk cId="0" sldId="275"/>
            <ac:spMk id="633" creationId="{00000000-0000-0000-0000-000000000000}"/>
          </ac:spMkLst>
        </pc:spChg>
        <pc:spChg chg="del">
          <ac:chgData name="Анна Казаева" userId="9bce9855420e2f35" providerId="LiveId" clId="{C140F98C-90DC-4A9F-B06A-D29B73470FC6}" dt="2022-11-11T22:13:22.914" v="380" actId="478"/>
          <ac:spMkLst>
            <pc:docMk/>
            <pc:sldMk cId="0" sldId="275"/>
            <ac:spMk id="634" creationId="{00000000-0000-0000-0000-000000000000}"/>
          </ac:spMkLst>
        </pc:spChg>
        <pc:spChg chg="del">
          <ac:chgData name="Анна Казаева" userId="9bce9855420e2f35" providerId="LiveId" clId="{C140F98C-90DC-4A9F-B06A-D29B73470FC6}" dt="2022-11-11T22:13:22.914" v="380" actId="478"/>
          <ac:spMkLst>
            <pc:docMk/>
            <pc:sldMk cId="0" sldId="275"/>
            <ac:spMk id="635" creationId="{00000000-0000-0000-0000-000000000000}"/>
          </ac:spMkLst>
        </pc:spChg>
        <pc:spChg chg="del">
          <ac:chgData name="Анна Казаева" userId="9bce9855420e2f35" providerId="LiveId" clId="{C140F98C-90DC-4A9F-B06A-D29B73470FC6}" dt="2022-11-11T22:13:22.914" v="380" actId="478"/>
          <ac:spMkLst>
            <pc:docMk/>
            <pc:sldMk cId="0" sldId="275"/>
            <ac:spMk id="636" creationId="{00000000-0000-0000-0000-000000000000}"/>
          </ac:spMkLst>
        </pc:spChg>
        <pc:spChg chg="del">
          <ac:chgData name="Анна Казаева" userId="9bce9855420e2f35" providerId="LiveId" clId="{C140F98C-90DC-4A9F-B06A-D29B73470FC6}" dt="2022-11-11T22:13:54.733" v="396" actId="478"/>
          <ac:spMkLst>
            <pc:docMk/>
            <pc:sldMk cId="0" sldId="275"/>
            <ac:spMk id="637" creationId="{00000000-0000-0000-0000-000000000000}"/>
          </ac:spMkLst>
        </pc:spChg>
        <pc:spChg chg="del">
          <ac:chgData name="Анна Казаева" userId="9bce9855420e2f35" providerId="LiveId" clId="{C140F98C-90DC-4A9F-B06A-D29B73470FC6}" dt="2022-11-11T22:13:42.151" v="389" actId="478"/>
          <ac:spMkLst>
            <pc:docMk/>
            <pc:sldMk cId="0" sldId="275"/>
            <ac:spMk id="638" creationId="{00000000-0000-0000-0000-000000000000}"/>
          </ac:spMkLst>
        </pc:spChg>
        <pc:spChg chg="del">
          <ac:chgData name="Анна Казаева" userId="9bce9855420e2f35" providerId="LiveId" clId="{C140F98C-90DC-4A9F-B06A-D29B73470FC6}" dt="2022-11-11T22:13:38.301" v="386" actId="478"/>
          <ac:spMkLst>
            <pc:docMk/>
            <pc:sldMk cId="0" sldId="275"/>
            <ac:spMk id="639" creationId="{00000000-0000-0000-0000-000000000000}"/>
          </ac:spMkLst>
        </pc:spChg>
        <pc:spChg chg="del">
          <ac:chgData name="Анна Казаева" userId="9bce9855420e2f35" providerId="LiveId" clId="{C140F98C-90DC-4A9F-B06A-D29B73470FC6}" dt="2022-11-11T22:13:22.914" v="380" actId="478"/>
          <ac:spMkLst>
            <pc:docMk/>
            <pc:sldMk cId="0" sldId="275"/>
            <ac:spMk id="640" creationId="{00000000-0000-0000-0000-000000000000}"/>
          </ac:spMkLst>
        </pc:spChg>
        <pc:spChg chg="del">
          <ac:chgData name="Анна Казаева" userId="9bce9855420e2f35" providerId="LiveId" clId="{C140F98C-90DC-4A9F-B06A-D29B73470FC6}" dt="2022-11-11T22:13:32.535" v="382" actId="478"/>
          <ac:spMkLst>
            <pc:docMk/>
            <pc:sldMk cId="0" sldId="275"/>
            <ac:spMk id="641" creationId="{00000000-0000-0000-0000-000000000000}"/>
          </ac:spMkLst>
        </pc:spChg>
        <pc:spChg chg="del">
          <ac:chgData name="Анна Казаева" userId="9bce9855420e2f35" providerId="LiveId" clId="{C140F98C-90DC-4A9F-B06A-D29B73470FC6}" dt="2022-11-11T22:13:58.221" v="397" actId="478"/>
          <ac:spMkLst>
            <pc:docMk/>
            <pc:sldMk cId="0" sldId="275"/>
            <ac:spMk id="642" creationId="{00000000-0000-0000-0000-000000000000}"/>
          </ac:spMkLst>
        </pc:spChg>
        <pc:spChg chg="del">
          <ac:chgData name="Анна Казаева" userId="9bce9855420e2f35" providerId="LiveId" clId="{C140F98C-90DC-4A9F-B06A-D29B73470FC6}" dt="2022-11-11T22:14:01.220" v="399" actId="478"/>
          <ac:spMkLst>
            <pc:docMk/>
            <pc:sldMk cId="0" sldId="275"/>
            <ac:spMk id="643" creationId="{00000000-0000-0000-0000-000000000000}"/>
          </ac:spMkLst>
        </pc:spChg>
        <pc:spChg chg="del">
          <ac:chgData name="Анна Казаева" userId="9bce9855420e2f35" providerId="LiveId" clId="{C140F98C-90DC-4A9F-B06A-D29B73470FC6}" dt="2022-11-11T22:13:34.006" v="383" actId="478"/>
          <ac:spMkLst>
            <pc:docMk/>
            <pc:sldMk cId="0" sldId="275"/>
            <ac:spMk id="644" creationId="{00000000-0000-0000-0000-000000000000}"/>
          </ac:spMkLst>
        </pc:spChg>
        <pc:spChg chg="del">
          <ac:chgData name="Анна Казаева" userId="9bce9855420e2f35" providerId="LiveId" clId="{C140F98C-90DC-4A9F-B06A-D29B73470FC6}" dt="2022-11-11T22:14:15.624" v="400" actId="478"/>
          <ac:spMkLst>
            <pc:docMk/>
            <pc:sldMk cId="0" sldId="275"/>
            <ac:spMk id="667" creationId="{00000000-0000-0000-0000-000000000000}"/>
          </ac:spMkLst>
        </pc:spChg>
        <pc:spChg chg="del">
          <ac:chgData name="Анна Казаева" userId="9bce9855420e2f35" providerId="LiveId" clId="{C140F98C-90DC-4A9F-B06A-D29B73470FC6}" dt="2022-11-11T22:14:15.624" v="400" actId="478"/>
          <ac:spMkLst>
            <pc:docMk/>
            <pc:sldMk cId="0" sldId="275"/>
            <ac:spMk id="668" creationId="{00000000-0000-0000-0000-000000000000}"/>
          </ac:spMkLst>
        </pc:spChg>
        <pc:spChg chg="mod">
          <ac:chgData name="Анна Казаева" userId="9bce9855420e2f35" providerId="LiveId" clId="{C140F98C-90DC-4A9F-B06A-D29B73470FC6}" dt="2022-11-11T22:14:33.208" v="408" actId="20577"/>
          <ac:spMkLst>
            <pc:docMk/>
            <pc:sldMk cId="0" sldId="275"/>
            <ac:spMk id="669" creationId="{00000000-0000-0000-0000-000000000000}"/>
          </ac:spMkLst>
        </pc:spChg>
        <pc:spChg chg="mod">
          <ac:chgData name="Анна Казаева" userId="9bce9855420e2f35" providerId="LiveId" clId="{C140F98C-90DC-4A9F-B06A-D29B73470FC6}" dt="2022-11-11T22:14:27.311" v="402" actId="6549"/>
          <ac:spMkLst>
            <pc:docMk/>
            <pc:sldMk cId="0" sldId="275"/>
            <ac:spMk id="670" creationId="{00000000-0000-0000-0000-000000000000}"/>
          </ac:spMkLst>
        </pc:spChg>
        <pc:spChg chg="del">
          <ac:chgData name="Анна Казаева" userId="9bce9855420e2f35" providerId="LiveId" clId="{C140F98C-90DC-4A9F-B06A-D29B73470FC6}" dt="2022-11-11T22:14:15.624" v="400" actId="478"/>
          <ac:spMkLst>
            <pc:docMk/>
            <pc:sldMk cId="0" sldId="275"/>
            <ac:spMk id="671" creationId="{00000000-0000-0000-0000-000000000000}"/>
          </ac:spMkLst>
        </pc:spChg>
        <pc:spChg chg="del">
          <ac:chgData name="Анна Казаева" userId="9bce9855420e2f35" providerId="LiveId" clId="{C140F98C-90DC-4A9F-B06A-D29B73470FC6}" dt="2022-11-11T22:14:35.797" v="409" actId="478"/>
          <ac:spMkLst>
            <pc:docMk/>
            <pc:sldMk cId="0" sldId="275"/>
            <ac:spMk id="672" creationId="{00000000-0000-0000-0000-000000000000}"/>
          </ac:spMkLst>
        </pc:spChg>
        <pc:spChg chg="del">
          <ac:chgData name="Анна Казаева" userId="9bce9855420e2f35" providerId="LiveId" clId="{C140F98C-90DC-4A9F-B06A-D29B73470FC6}" dt="2022-11-11T22:14:18.344" v="401" actId="478"/>
          <ac:spMkLst>
            <pc:docMk/>
            <pc:sldMk cId="0" sldId="275"/>
            <ac:spMk id="673" creationId="{00000000-0000-0000-0000-000000000000}"/>
          </ac:spMkLst>
        </pc:spChg>
        <pc:spChg chg="del">
          <ac:chgData name="Анна Казаева" userId="9bce9855420e2f35" providerId="LiveId" clId="{C140F98C-90DC-4A9F-B06A-D29B73470FC6}" dt="2022-11-11T22:14:18.344" v="401" actId="478"/>
          <ac:spMkLst>
            <pc:docMk/>
            <pc:sldMk cId="0" sldId="275"/>
            <ac:spMk id="674" creationId="{00000000-0000-0000-0000-000000000000}"/>
          </ac:spMkLst>
        </pc:spChg>
        <pc:spChg chg="del">
          <ac:chgData name="Анна Казаева" userId="9bce9855420e2f35" providerId="LiveId" clId="{C140F98C-90DC-4A9F-B06A-D29B73470FC6}" dt="2022-11-11T22:14:15.624" v="400" actId="478"/>
          <ac:spMkLst>
            <pc:docMk/>
            <pc:sldMk cId="0" sldId="275"/>
            <ac:spMk id="675" creationId="{00000000-0000-0000-0000-000000000000}"/>
          </ac:spMkLst>
        </pc:spChg>
        <pc:spChg chg="del">
          <ac:chgData name="Анна Казаева" userId="9bce9855420e2f35" providerId="LiveId" clId="{C140F98C-90DC-4A9F-B06A-D29B73470FC6}" dt="2022-11-11T22:14:15.624" v="400" actId="478"/>
          <ac:spMkLst>
            <pc:docMk/>
            <pc:sldMk cId="0" sldId="275"/>
            <ac:spMk id="676" creationId="{00000000-0000-0000-0000-000000000000}"/>
          </ac:spMkLst>
        </pc:spChg>
        <pc:spChg chg="del">
          <ac:chgData name="Анна Казаева" userId="9bce9855420e2f35" providerId="LiveId" clId="{C140F98C-90DC-4A9F-B06A-D29B73470FC6}" dt="2022-11-11T22:14:15.624" v="400" actId="478"/>
          <ac:spMkLst>
            <pc:docMk/>
            <pc:sldMk cId="0" sldId="275"/>
            <ac:spMk id="677" creationId="{00000000-0000-0000-0000-000000000000}"/>
          </ac:spMkLst>
        </pc:spChg>
        <pc:spChg chg="del">
          <ac:chgData name="Анна Казаева" userId="9bce9855420e2f35" providerId="LiveId" clId="{C140F98C-90DC-4A9F-B06A-D29B73470FC6}" dt="2022-11-11T22:14:15.624" v="400" actId="478"/>
          <ac:spMkLst>
            <pc:docMk/>
            <pc:sldMk cId="0" sldId="275"/>
            <ac:spMk id="678" creationId="{00000000-0000-0000-0000-000000000000}"/>
          </ac:spMkLst>
        </pc:spChg>
        <pc:spChg chg="mod">
          <ac:chgData name="Анна Казаева" userId="9bce9855420e2f35" providerId="LiveId" clId="{C140F98C-90DC-4A9F-B06A-D29B73470FC6}" dt="2022-11-11T22:21:47.799" v="467" actId="1076"/>
          <ac:spMkLst>
            <pc:docMk/>
            <pc:sldMk cId="0" sldId="275"/>
            <ac:spMk id="679" creationId="{00000000-0000-0000-0000-000000000000}"/>
          </ac:spMkLst>
        </pc:spChg>
        <pc:spChg chg="del mod">
          <ac:chgData name="Анна Казаева" userId="9bce9855420e2f35" providerId="LiveId" clId="{C140F98C-90DC-4A9F-B06A-D29B73470FC6}" dt="2022-11-11T22:22:10.106" v="470" actId="478"/>
          <ac:spMkLst>
            <pc:docMk/>
            <pc:sldMk cId="0" sldId="275"/>
            <ac:spMk id="680" creationId="{00000000-0000-0000-0000-000000000000}"/>
          </ac:spMkLst>
        </pc:spChg>
        <pc:grpChg chg="del">
          <ac:chgData name="Анна Казаева" userId="9bce9855420e2f35" providerId="LiveId" clId="{C140F98C-90DC-4A9F-B06A-D29B73470FC6}" dt="2022-11-11T22:13:22.914" v="380" actId="478"/>
          <ac:grpSpMkLst>
            <pc:docMk/>
            <pc:sldMk cId="0" sldId="275"/>
            <ac:grpSpMk id="645" creationId="{00000000-0000-0000-0000-000000000000}"/>
          </ac:grpSpMkLst>
        </pc:grpChg>
        <pc:grpChg chg="del">
          <ac:chgData name="Анна Казаева" userId="9bce9855420e2f35" providerId="LiveId" clId="{C140F98C-90DC-4A9F-B06A-D29B73470FC6}" dt="2022-11-11T22:13:22.914" v="380" actId="478"/>
          <ac:grpSpMkLst>
            <pc:docMk/>
            <pc:sldMk cId="0" sldId="275"/>
            <ac:grpSpMk id="650" creationId="{00000000-0000-0000-0000-000000000000}"/>
          </ac:grpSpMkLst>
        </pc:grpChg>
        <pc:grpChg chg="del">
          <ac:chgData name="Анна Казаева" userId="9bce9855420e2f35" providerId="LiveId" clId="{C140F98C-90DC-4A9F-B06A-D29B73470FC6}" dt="2022-11-11T22:13:22.914" v="380" actId="478"/>
          <ac:grpSpMkLst>
            <pc:docMk/>
            <pc:sldMk cId="0" sldId="275"/>
            <ac:grpSpMk id="655" creationId="{00000000-0000-0000-0000-000000000000}"/>
          </ac:grpSpMkLst>
        </pc:grpChg>
        <pc:grpChg chg="del">
          <ac:chgData name="Анна Казаева" userId="9bce9855420e2f35" providerId="LiveId" clId="{C140F98C-90DC-4A9F-B06A-D29B73470FC6}" dt="2022-11-11T22:13:59.762" v="398" actId="478"/>
          <ac:grpSpMkLst>
            <pc:docMk/>
            <pc:sldMk cId="0" sldId="275"/>
            <ac:grpSpMk id="659" creationId="{00000000-0000-0000-0000-000000000000}"/>
          </ac:grpSpMkLst>
        </pc:grpChg>
        <pc:picChg chg="add mod">
          <ac:chgData name="Анна Казаева" userId="9bce9855420e2f35" providerId="LiveId" clId="{C140F98C-90DC-4A9F-B06A-D29B73470FC6}" dt="2022-11-11T22:18:50.574" v="444" actId="1076"/>
          <ac:picMkLst>
            <pc:docMk/>
            <pc:sldMk cId="0" sldId="275"/>
            <ac:picMk id="2" creationId="{598A4910-F1DD-478A-9098-339C8CF86134}"/>
          </ac:picMkLst>
        </pc:picChg>
        <pc:picChg chg="add mod ord">
          <ac:chgData name="Анна Казаева" userId="9bce9855420e2f35" providerId="LiveId" clId="{C140F98C-90DC-4A9F-B06A-D29B73470FC6}" dt="2022-11-11T22:19:28.537" v="448" actId="1076"/>
          <ac:picMkLst>
            <pc:docMk/>
            <pc:sldMk cId="0" sldId="275"/>
            <ac:picMk id="69" creationId="{2930724C-3DCD-4FBD-B604-14A815785BFC}"/>
          </ac:picMkLst>
        </pc:picChg>
        <pc:picChg chg="add mod">
          <ac:chgData name="Анна Казаева" userId="9bce9855420e2f35" providerId="LiveId" clId="{C140F98C-90DC-4A9F-B06A-D29B73470FC6}" dt="2022-11-11T22:18:07.332" v="441" actId="14100"/>
          <ac:picMkLst>
            <pc:docMk/>
            <pc:sldMk cId="0" sldId="275"/>
            <ac:picMk id="70" creationId="{188D68F6-7991-4F71-8D21-0B0918140926}"/>
          </ac:picMkLst>
        </pc:picChg>
      </pc:sldChg>
      <pc:sldChg chg="add del">
        <pc:chgData name="Анна Казаева" userId="9bce9855420e2f35" providerId="LiveId" clId="{C140F98C-90DC-4A9F-B06A-D29B73470FC6}" dt="2022-11-11T23:27:13.410" v="947" actId="2696"/>
        <pc:sldMkLst>
          <pc:docMk/>
          <pc:sldMk cId="0" sldId="276"/>
        </pc:sldMkLst>
      </pc:sldChg>
      <pc:sldChg chg="add del">
        <pc:chgData name="Анна Казаева" userId="9bce9855420e2f35" providerId="LiveId" clId="{C140F98C-90DC-4A9F-B06A-D29B73470FC6}" dt="2022-11-11T23:27:13.129" v="943" actId="2696"/>
        <pc:sldMkLst>
          <pc:docMk/>
          <pc:sldMk cId="0" sldId="277"/>
        </pc:sldMkLst>
      </pc:sldChg>
      <pc:sldChg chg="add del">
        <pc:chgData name="Анна Казаева" userId="9bce9855420e2f35" providerId="LiveId" clId="{C140F98C-90DC-4A9F-B06A-D29B73470FC6}" dt="2022-11-11T23:27:14.153" v="977" actId="2696"/>
        <pc:sldMkLst>
          <pc:docMk/>
          <pc:sldMk cId="0" sldId="278"/>
        </pc:sldMkLst>
      </pc:sldChg>
      <pc:sldChg chg="add del">
        <pc:chgData name="Анна Казаева" userId="9bce9855420e2f35" providerId="LiveId" clId="{C140F98C-90DC-4A9F-B06A-D29B73470FC6}" dt="2022-11-11T23:27:13.335" v="946" actId="2696"/>
        <pc:sldMkLst>
          <pc:docMk/>
          <pc:sldMk cId="0" sldId="279"/>
        </pc:sldMkLst>
      </pc:sldChg>
      <pc:sldChg chg="add del">
        <pc:chgData name="Анна Казаева" userId="9bce9855420e2f35" providerId="LiveId" clId="{C140F98C-90DC-4A9F-B06A-D29B73470FC6}" dt="2022-11-11T23:27:13.127" v="942" actId="2696"/>
        <pc:sldMkLst>
          <pc:docMk/>
          <pc:sldMk cId="0" sldId="280"/>
        </pc:sldMkLst>
      </pc:sldChg>
      <pc:sldChg chg="add del">
        <pc:chgData name="Анна Казаева" userId="9bce9855420e2f35" providerId="LiveId" clId="{C140F98C-90DC-4A9F-B06A-D29B73470FC6}" dt="2022-11-11T23:27:13.247" v="945" actId="2696"/>
        <pc:sldMkLst>
          <pc:docMk/>
          <pc:sldMk cId="0" sldId="281"/>
        </pc:sldMkLst>
      </pc:sldChg>
      <pc:sldChg chg="add del">
        <pc:chgData name="Анна Казаева" userId="9bce9855420e2f35" providerId="LiveId" clId="{C140F98C-90DC-4A9F-B06A-D29B73470FC6}" dt="2022-11-11T23:27:14.211" v="980" actId="2696"/>
        <pc:sldMkLst>
          <pc:docMk/>
          <pc:sldMk cId="0" sldId="282"/>
        </pc:sldMkLst>
      </pc:sldChg>
      <pc:sldChg chg="addSp delSp modSp">
        <pc:chgData name="Анна Казаева" userId="9bce9855420e2f35" providerId="LiveId" clId="{C140F98C-90DC-4A9F-B06A-D29B73470FC6}" dt="2022-11-12T17:07:15.316" v="1228" actId="20577"/>
        <pc:sldMkLst>
          <pc:docMk/>
          <pc:sldMk cId="0" sldId="283"/>
        </pc:sldMkLst>
        <pc:spChg chg="mod">
          <ac:chgData name="Анна Казаева" userId="9bce9855420e2f35" providerId="LiveId" clId="{C140F98C-90DC-4A9F-B06A-D29B73470FC6}" dt="2022-11-11T22:51:24.192" v="577" actId="108"/>
          <ac:spMkLst>
            <pc:docMk/>
            <pc:sldMk cId="0" sldId="283"/>
            <ac:spMk id="24" creationId="{544A240A-4E59-4040-8B83-B86A19A3DF78}"/>
          </ac:spMkLst>
        </pc:spChg>
        <pc:spChg chg="mod">
          <ac:chgData name="Анна Казаева" userId="9bce9855420e2f35" providerId="LiveId" clId="{C140F98C-90DC-4A9F-B06A-D29B73470FC6}" dt="2022-11-09T19:36:14.507" v="219" actId="108"/>
          <ac:spMkLst>
            <pc:docMk/>
            <pc:sldMk cId="0" sldId="283"/>
            <ac:spMk id="26" creationId="{0C86408E-D9D2-4722-A86E-C7E0429F4CBD}"/>
          </ac:spMkLst>
        </pc:spChg>
        <pc:spChg chg="mod">
          <ac:chgData name="Анна Казаева" userId="9bce9855420e2f35" providerId="LiveId" clId="{C140F98C-90DC-4A9F-B06A-D29B73470FC6}" dt="2022-11-09T19:36:14.507" v="219" actId="108"/>
          <ac:spMkLst>
            <pc:docMk/>
            <pc:sldMk cId="0" sldId="283"/>
            <ac:spMk id="27" creationId="{2386C9AD-4BFE-4B0D-A73C-B167EFA36308}"/>
          </ac:spMkLst>
        </pc:spChg>
        <pc:spChg chg="mod">
          <ac:chgData name="Анна Казаева" userId="9bce9855420e2f35" providerId="LiveId" clId="{C140F98C-90DC-4A9F-B06A-D29B73470FC6}" dt="2022-11-09T19:36:14.507" v="219" actId="108"/>
          <ac:spMkLst>
            <pc:docMk/>
            <pc:sldMk cId="0" sldId="283"/>
            <ac:spMk id="29" creationId="{54C92325-059E-40CA-B11C-9DBEE24A4F72}"/>
          </ac:spMkLst>
        </pc:spChg>
        <pc:spChg chg="mod">
          <ac:chgData name="Анна Казаева" userId="9bce9855420e2f35" providerId="LiveId" clId="{C140F98C-90DC-4A9F-B06A-D29B73470FC6}" dt="2022-11-11T22:51:24.192" v="577" actId="108"/>
          <ac:spMkLst>
            <pc:docMk/>
            <pc:sldMk cId="0" sldId="283"/>
            <ac:spMk id="30" creationId="{EA62D0CF-E8E1-434D-AC7A-1D4B9811DCCA}"/>
          </ac:spMkLst>
        </pc:spChg>
        <pc:spChg chg="mod">
          <ac:chgData name="Анна Казаева" userId="9bce9855420e2f35" providerId="LiveId" clId="{C140F98C-90DC-4A9F-B06A-D29B73470FC6}" dt="2022-11-09T19:36:14.507" v="219" actId="108"/>
          <ac:spMkLst>
            <pc:docMk/>
            <pc:sldMk cId="0" sldId="283"/>
            <ac:spMk id="36" creationId="{0655DE4A-C3E3-4D57-8F5B-0F6FD091C74B}"/>
          </ac:spMkLst>
        </pc:spChg>
        <pc:spChg chg="mod">
          <ac:chgData name="Анна Казаева" userId="9bce9855420e2f35" providerId="LiveId" clId="{C140F98C-90DC-4A9F-B06A-D29B73470FC6}" dt="2022-11-09T19:36:14.507" v="219" actId="108"/>
          <ac:spMkLst>
            <pc:docMk/>
            <pc:sldMk cId="0" sldId="283"/>
            <ac:spMk id="37" creationId="{6F63FBBE-D48B-482B-B9D2-6BDCAD43EEAA}"/>
          </ac:spMkLst>
        </pc:spChg>
        <pc:spChg chg="mod">
          <ac:chgData name="Анна Казаева" userId="9bce9855420e2f35" providerId="LiveId" clId="{C140F98C-90DC-4A9F-B06A-D29B73470FC6}" dt="2022-11-11T22:59:02.677" v="645" actId="108"/>
          <ac:spMkLst>
            <pc:docMk/>
            <pc:sldMk cId="0" sldId="283"/>
            <ac:spMk id="38" creationId="{F3E21D12-91FB-406D-93C6-234DEA866FB5}"/>
          </ac:spMkLst>
        </pc:spChg>
        <pc:spChg chg="mod">
          <ac:chgData name="Анна Казаева" userId="9bce9855420e2f35" providerId="LiveId" clId="{C140F98C-90DC-4A9F-B06A-D29B73470FC6}" dt="2022-11-11T22:59:02.677" v="645" actId="108"/>
          <ac:spMkLst>
            <pc:docMk/>
            <pc:sldMk cId="0" sldId="283"/>
            <ac:spMk id="41" creationId="{EF3145C1-C2C1-447B-9B04-63A674072E1D}"/>
          </ac:spMkLst>
        </pc:spChg>
        <pc:spChg chg="mod">
          <ac:chgData name="Анна Казаева" userId="9bce9855420e2f35" providerId="LiveId" clId="{C140F98C-90DC-4A9F-B06A-D29B73470FC6}" dt="2022-11-11T22:59:02.677" v="645" actId="108"/>
          <ac:spMkLst>
            <pc:docMk/>
            <pc:sldMk cId="0" sldId="283"/>
            <ac:spMk id="42" creationId="{EBEC9A02-6CAD-4D64-AD16-3F93DBD51D77}"/>
          </ac:spMkLst>
        </pc:spChg>
        <pc:spChg chg="add mod">
          <ac:chgData name="Анна Казаева" userId="9bce9855420e2f35" providerId="LiveId" clId="{C140F98C-90DC-4A9F-B06A-D29B73470FC6}" dt="2022-11-09T19:42:07.328" v="241" actId="1076"/>
          <ac:spMkLst>
            <pc:docMk/>
            <pc:sldMk cId="0" sldId="283"/>
            <ac:spMk id="44" creationId="{C8D83C02-CC90-47A5-9675-808CDBE1FA05}"/>
          </ac:spMkLst>
        </pc:spChg>
        <pc:spChg chg="mod">
          <ac:chgData name="Анна Казаева" userId="9bce9855420e2f35" providerId="LiveId" clId="{C140F98C-90DC-4A9F-B06A-D29B73470FC6}" dt="2022-11-11T22:59:02.677" v="645" actId="108"/>
          <ac:spMkLst>
            <pc:docMk/>
            <pc:sldMk cId="0" sldId="283"/>
            <ac:spMk id="46" creationId="{78134BF8-2212-4D41-BF4D-C6A3896E6FBD}"/>
          </ac:spMkLst>
        </pc:spChg>
        <pc:spChg chg="mod">
          <ac:chgData name="Анна Казаева" userId="9bce9855420e2f35" providerId="LiveId" clId="{C140F98C-90DC-4A9F-B06A-D29B73470FC6}" dt="2022-11-09T19:50:56.064" v="278" actId="108"/>
          <ac:spMkLst>
            <pc:docMk/>
            <pc:sldMk cId="0" sldId="283"/>
            <ac:spMk id="46" creationId="{AB06CBA9-471A-4B99-9FBF-FB96E6AEFBAE}"/>
          </ac:spMkLst>
        </pc:spChg>
        <pc:spChg chg="mod">
          <ac:chgData name="Анна Казаева" userId="9bce9855420e2f35" providerId="LiveId" clId="{C140F98C-90DC-4A9F-B06A-D29B73470FC6}" dt="2022-11-11T22:59:02.677" v="645" actId="108"/>
          <ac:spMkLst>
            <pc:docMk/>
            <pc:sldMk cId="0" sldId="283"/>
            <ac:spMk id="47" creationId="{09B10518-4D91-456C-AF06-0AC87DF04E6D}"/>
          </ac:spMkLst>
        </pc:spChg>
        <pc:spChg chg="mod">
          <ac:chgData name="Анна Казаева" userId="9bce9855420e2f35" providerId="LiveId" clId="{C140F98C-90DC-4A9F-B06A-D29B73470FC6}" dt="2022-11-09T19:50:56.064" v="278" actId="108"/>
          <ac:spMkLst>
            <pc:docMk/>
            <pc:sldMk cId="0" sldId="283"/>
            <ac:spMk id="47" creationId="{0F2AD52B-BF1B-4B64-B9AA-CD5144A774C1}"/>
          </ac:spMkLst>
        </pc:spChg>
        <pc:spChg chg="mod">
          <ac:chgData name="Анна Казаева" userId="9bce9855420e2f35" providerId="LiveId" clId="{C140F98C-90DC-4A9F-B06A-D29B73470FC6}" dt="2022-11-09T19:51:45.694" v="282" actId="108"/>
          <ac:spMkLst>
            <pc:docMk/>
            <pc:sldMk cId="0" sldId="283"/>
            <ac:spMk id="49" creationId="{C5B845AF-9FAA-438A-BA70-EB40A0E6465E}"/>
          </ac:spMkLst>
        </pc:spChg>
        <pc:spChg chg="mod">
          <ac:chgData name="Анна Казаева" userId="9bce9855420e2f35" providerId="LiveId" clId="{C140F98C-90DC-4A9F-B06A-D29B73470FC6}" dt="2022-11-11T22:59:02.677" v="645" actId="108"/>
          <ac:spMkLst>
            <pc:docMk/>
            <pc:sldMk cId="0" sldId="283"/>
            <ac:spMk id="50" creationId="{A53D2DA1-4DA6-43DA-9100-489CC0856D92}"/>
          </ac:spMkLst>
        </pc:spChg>
        <pc:spChg chg="mod">
          <ac:chgData name="Анна Казаева" userId="9bce9855420e2f35" providerId="LiveId" clId="{C140F98C-90DC-4A9F-B06A-D29B73470FC6}" dt="2022-11-09T19:51:45.694" v="282" actId="108"/>
          <ac:spMkLst>
            <pc:docMk/>
            <pc:sldMk cId="0" sldId="283"/>
            <ac:spMk id="50" creationId="{C82E3386-5A3F-429B-969C-937EB818538D}"/>
          </ac:spMkLst>
        </pc:spChg>
        <pc:spChg chg="mod">
          <ac:chgData name="Анна Казаева" userId="9bce9855420e2f35" providerId="LiveId" clId="{C140F98C-90DC-4A9F-B06A-D29B73470FC6}" dt="2022-11-09T19:51:45.694" v="282" actId="108"/>
          <ac:spMkLst>
            <pc:docMk/>
            <pc:sldMk cId="0" sldId="283"/>
            <ac:spMk id="51" creationId="{1C14BB0E-FA8B-46F5-B342-A4DA572A0B8D}"/>
          </ac:spMkLst>
        </pc:spChg>
        <pc:spChg chg="mod">
          <ac:chgData name="Анна Казаева" userId="9bce9855420e2f35" providerId="LiveId" clId="{C140F98C-90DC-4A9F-B06A-D29B73470FC6}" dt="2022-11-11T22:59:02.677" v="645" actId="108"/>
          <ac:spMkLst>
            <pc:docMk/>
            <pc:sldMk cId="0" sldId="283"/>
            <ac:spMk id="51" creationId="{CD477AC8-1480-42D2-AB13-BEC2562AE18D}"/>
          </ac:spMkLst>
        </pc:spChg>
        <pc:spChg chg="mod">
          <ac:chgData name="Анна Казаева" userId="9bce9855420e2f35" providerId="LiveId" clId="{C140F98C-90DC-4A9F-B06A-D29B73470FC6}" dt="2022-11-09T19:51:45.694" v="282" actId="108"/>
          <ac:spMkLst>
            <pc:docMk/>
            <pc:sldMk cId="0" sldId="283"/>
            <ac:spMk id="52" creationId="{6595419A-4BF4-43E7-9806-C8850427D37F}"/>
          </ac:spMkLst>
        </pc:spChg>
        <pc:spChg chg="add mod">
          <ac:chgData name="Анна Казаева" userId="9bce9855420e2f35" providerId="LiveId" clId="{C140F98C-90DC-4A9F-B06A-D29B73470FC6}" dt="2022-11-11T23:32:34.090" v="1001" actId="20577"/>
          <ac:spMkLst>
            <pc:docMk/>
            <pc:sldMk cId="0" sldId="283"/>
            <ac:spMk id="54" creationId="{D30C5177-8DBF-4B60-972E-C912C0361751}"/>
          </ac:spMkLst>
        </pc:spChg>
        <pc:spChg chg="mod">
          <ac:chgData name="Анна Казаева" userId="9bce9855420e2f35" providerId="LiveId" clId="{C140F98C-90DC-4A9F-B06A-D29B73470FC6}" dt="2022-11-11T22:59:02.677" v="645" actId="108"/>
          <ac:spMkLst>
            <pc:docMk/>
            <pc:sldMk cId="0" sldId="283"/>
            <ac:spMk id="56" creationId="{B9579DFE-A7AC-4C32-8368-468027AC4124}"/>
          </ac:spMkLst>
        </pc:spChg>
        <pc:spChg chg="mod">
          <ac:chgData name="Анна Казаева" userId="9bce9855420e2f35" providerId="LiveId" clId="{C140F98C-90DC-4A9F-B06A-D29B73470FC6}" dt="2022-11-09T19:59:34.881" v="375" actId="20577"/>
          <ac:spMkLst>
            <pc:docMk/>
            <pc:sldMk cId="0" sldId="283"/>
            <ac:spMk id="767" creationId="{00000000-0000-0000-0000-000000000000}"/>
          </ac:spMkLst>
        </pc:spChg>
        <pc:spChg chg="mod">
          <ac:chgData name="Анна Казаева" userId="9bce9855420e2f35" providerId="LiveId" clId="{C140F98C-90DC-4A9F-B06A-D29B73470FC6}" dt="2022-11-09T19:30:39.476" v="156" actId="20577"/>
          <ac:spMkLst>
            <pc:docMk/>
            <pc:sldMk cId="0" sldId="283"/>
            <ac:spMk id="768" creationId="{00000000-0000-0000-0000-000000000000}"/>
          </ac:spMkLst>
        </pc:spChg>
        <pc:spChg chg="mod">
          <ac:chgData name="Анна Казаева" userId="9bce9855420e2f35" providerId="LiveId" clId="{C140F98C-90DC-4A9F-B06A-D29B73470FC6}" dt="2022-11-12T17:07:15.316" v="1228" actId="20577"/>
          <ac:spMkLst>
            <pc:docMk/>
            <pc:sldMk cId="0" sldId="283"/>
            <ac:spMk id="778" creationId="{00000000-0000-0000-0000-000000000000}"/>
          </ac:spMkLst>
        </pc:spChg>
        <pc:spChg chg="mod">
          <ac:chgData name="Анна Казаева" userId="9bce9855420e2f35" providerId="LiveId" clId="{C140F98C-90DC-4A9F-B06A-D29B73470FC6}" dt="2022-11-09T19:54:39.648" v="308" actId="1076"/>
          <ac:spMkLst>
            <pc:docMk/>
            <pc:sldMk cId="0" sldId="283"/>
            <ac:spMk id="780" creationId="{00000000-0000-0000-0000-000000000000}"/>
          </ac:spMkLst>
        </pc:spChg>
        <pc:grpChg chg="add del">
          <ac:chgData name="Анна Казаева" userId="9bce9855420e2f35" providerId="LiveId" clId="{C140F98C-90DC-4A9F-B06A-D29B73470FC6}" dt="2022-11-11T22:51:28.661" v="578" actId="478"/>
          <ac:grpSpMkLst>
            <pc:docMk/>
            <pc:sldMk cId="0" sldId="283"/>
            <ac:grpSpMk id="23" creationId="{4B5D43E7-EC62-48D3-91C2-FFB5579ADB84}"/>
          </ac:grpSpMkLst>
        </pc:grpChg>
        <pc:grpChg chg="add mod">
          <ac:chgData name="Анна Казаева" userId="9bce9855420e2f35" providerId="LiveId" clId="{C140F98C-90DC-4A9F-B06A-D29B73470FC6}" dt="2022-11-09T19:37:17.403" v="226" actId="1076"/>
          <ac:grpSpMkLst>
            <pc:docMk/>
            <pc:sldMk cId="0" sldId="283"/>
            <ac:grpSpMk id="25" creationId="{16BB1C13-C7A8-40C7-9531-D4C501B0D54D}"/>
          </ac:grpSpMkLst>
        </pc:grpChg>
        <pc:grpChg chg="del">
          <ac:chgData name="Анна Казаева" userId="9bce9855420e2f35" providerId="LiveId" clId="{C140F98C-90DC-4A9F-B06A-D29B73470FC6}" dt="2022-11-09T19:41:08.249" v="233" actId="478"/>
          <ac:grpSpMkLst>
            <pc:docMk/>
            <pc:sldMk cId="0" sldId="283"/>
            <ac:grpSpMk id="30" creationId="{7EE6A5C5-F633-46E7-9860-BED017E6E032}"/>
          </ac:grpSpMkLst>
        </pc:grpChg>
        <pc:grpChg chg="add del">
          <ac:chgData name="Анна Казаева" userId="9bce9855420e2f35" providerId="LiveId" clId="{C140F98C-90DC-4A9F-B06A-D29B73470FC6}" dt="2022-11-11T22:59:12.791" v="646" actId="478"/>
          <ac:grpSpMkLst>
            <pc:docMk/>
            <pc:sldMk cId="0" sldId="283"/>
            <ac:grpSpMk id="31" creationId="{D1A04C5D-04CA-4A2A-8F45-F0D704355270}"/>
          </ac:grpSpMkLst>
        </pc:grpChg>
        <pc:grpChg chg="add del">
          <ac:chgData name="Анна Казаева" userId="9bce9855420e2f35" providerId="LiveId" clId="{C140F98C-90DC-4A9F-B06A-D29B73470FC6}" dt="2022-11-09T19:40:31.148" v="229"/>
          <ac:grpSpMkLst>
            <pc:docMk/>
            <pc:sldMk cId="0" sldId="283"/>
            <ac:grpSpMk id="38" creationId="{51674BC7-7C05-47D3-94D8-1730D513C27A}"/>
          </ac:grpSpMkLst>
        </pc:grpChg>
        <pc:grpChg chg="add del">
          <ac:chgData name="Анна Казаева" userId="9bce9855420e2f35" providerId="LiveId" clId="{C140F98C-90DC-4A9F-B06A-D29B73470FC6}" dt="2022-11-09T19:51:05.400" v="279" actId="478"/>
          <ac:grpSpMkLst>
            <pc:docMk/>
            <pc:sldMk cId="0" sldId="283"/>
            <ac:grpSpMk id="45" creationId="{43330F8C-ED0C-4B59-B35F-F2E1D804F2DC}"/>
          </ac:grpSpMkLst>
        </pc:grpChg>
        <pc:grpChg chg="add del mod">
          <ac:chgData name="Анна Казаева" userId="9bce9855420e2f35" providerId="LiveId" clId="{C140F98C-90DC-4A9F-B06A-D29B73470FC6}" dt="2022-11-09T19:52:29.241" v="292" actId="478"/>
          <ac:grpSpMkLst>
            <pc:docMk/>
            <pc:sldMk cId="0" sldId="283"/>
            <ac:grpSpMk id="48" creationId="{FF8F73D5-EE98-4D47-A41D-20CEE32DC3A4}"/>
          </ac:grpSpMkLst>
        </pc:grpChg>
        <pc:grpChg chg="del mod">
          <ac:chgData name="Анна Казаева" userId="9bce9855420e2f35" providerId="LiveId" clId="{C140F98C-90DC-4A9F-B06A-D29B73470FC6}" dt="2022-11-09T19:37:24.229" v="227" actId="478"/>
          <ac:grpSpMkLst>
            <pc:docMk/>
            <pc:sldMk cId="0" sldId="283"/>
            <ac:grpSpMk id="56" creationId="{9458BFF6-3864-4116-B386-CE2B135ABC7C}"/>
          </ac:grpSpMkLst>
        </pc:grpChg>
        <pc:cxnChg chg="mod">
          <ac:chgData name="Анна Казаева" userId="9bce9855420e2f35" providerId="LiveId" clId="{C140F98C-90DC-4A9F-B06A-D29B73470FC6}" dt="2022-11-11T22:59:02.677" v="645" actId="108"/>
          <ac:cxnSpMkLst>
            <pc:docMk/>
            <pc:sldMk cId="0" sldId="283"/>
            <ac:cxnSpMk id="40" creationId="{D87626DC-7E6C-4D84-87F9-B968E85A556B}"/>
          </ac:cxnSpMkLst>
        </pc:cxnChg>
        <pc:cxnChg chg="mod">
          <ac:chgData name="Анна Казаева" userId="9bce9855420e2f35" providerId="LiveId" clId="{C140F98C-90DC-4A9F-B06A-D29B73470FC6}" dt="2022-11-11T22:59:02.677" v="645" actId="108"/>
          <ac:cxnSpMkLst>
            <pc:docMk/>
            <pc:sldMk cId="0" sldId="283"/>
            <ac:cxnSpMk id="45" creationId="{9F57FB77-DA2B-44C3-B77F-1634F50656CF}"/>
          </ac:cxnSpMkLst>
        </pc:cxnChg>
        <pc:cxnChg chg="mod">
          <ac:chgData name="Анна Казаева" userId="9bce9855420e2f35" providerId="LiveId" clId="{C140F98C-90DC-4A9F-B06A-D29B73470FC6}" dt="2022-11-11T22:59:02.677" v="645" actId="108"/>
          <ac:cxnSpMkLst>
            <pc:docMk/>
            <pc:sldMk cId="0" sldId="283"/>
            <ac:cxnSpMk id="49" creationId="{ED631210-19C8-4886-9024-98071C1818B3}"/>
          </ac:cxnSpMkLst>
        </pc:cxnChg>
        <pc:cxnChg chg="add mod">
          <ac:chgData name="Анна Казаева" userId="9bce9855420e2f35" providerId="LiveId" clId="{C140F98C-90DC-4A9F-B06A-D29B73470FC6}" dt="2022-11-09T19:59:44.899" v="376" actId="1076"/>
          <ac:cxnSpMkLst>
            <pc:docMk/>
            <pc:sldMk cId="0" sldId="283"/>
            <ac:cxnSpMk id="53" creationId="{F4288AEA-1D8F-4DB5-918A-D4631E276C5A}"/>
          </ac:cxnSpMkLst>
        </pc:cxnChg>
        <pc:cxnChg chg="mod">
          <ac:chgData name="Анна Казаева" userId="9bce9855420e2f35" providerId="LiveId" clId="{C140F98C-90DC-4A9F-B06A-D29B73470FC6}" dt="2022-11-11T22:59:02.677" v="645" actId="108"/>
          <ac:cxnSpMkLst>
            <pc:docMk/>
            <pc:sldMk cId="0" sldId="283"/>
            <ac:cxnSpMk id="55" creationId="{8105F3BC-480A-4EDB-9590-10AE2BD88EC3}"/>
          </ac:cxnSpMkLst>
        </pc:cxnChg>
      </pc:sldChg>
      <pc:sldChg chg="add del">
        <pc:chgData name="Анна Казаева" userId="9bce9855420e2f35" providerId="LiveId" clId="{C140F98C-90DC-4A9F-B06A-D29B73470FC6}" dt="2022-11-11T23:27:14.214" v="982" actId="2696"/>
        <pc:sldMkLst>
          <pc:docMk/>
          <pc:sldMk cId="0" sldId="285"/>
        </pc:sldMkLst>
      </pc:sldChg>
      <pc:sldChg chg="add del">
        <pc:chgData name="Анна Казаева" userId="9bce9855420e2f35" providerId="LiveId" clId="{C140F98C-90DC-4A9F-B06A-D29B73470FC6}" dt="2022-11-11T23:27:13.121" v="940" actId="2696"/>
        <pc:sldMkLst>
          <pc:docMk/>
          <pc:sldMk cId="0" sldId="286"/>
        </pc:sldMkLst>
      </pc:sldChg>
      <pc:sldChg chg="addSp modSp add del ord">
        <pc:chgData name="Анна Казаева" userId="9bce9855420e2f35" providerId="LiveId" clId="{C140F98C-90DC-4A9F-B06A-D29B73470FC6}" dt="2022-11-12T00:01:40.788" v="1190" actId="108"/>
        <pc:sldMkLst>
          <pc:docMk/>
          <pc:sldMk cId="0" sldId="287"/>
        </pc:sldMkLst>
        <pc:spChg chg="mod">
          <ac:chgData name="Анна Казаева" userId="9bce9855420e2f35" providerId="LiveId" clId="{C140F98C-90DC-4A9F-B06A-D29B73470FC6}" dt="2022-11-11T23:17:41.099" v="678" actId="2711"/>
          <ac:spMkLst>
            <pc:docMk/>
            <pc:sldMk cId="0" sldId="287"/>
            <ac:spMk id="872" creationId="{00000000-0000-0000-0000-000000000000}"/>
          </ac:spMkLst>
        </pc:spChg>
        <pc:spChg chg="mod">
          <ac:chgData name="Анна Казаева" userId="9bce9855420e2f35" providerId="LiveId" clId="{C140F98C-90DC-4A9F-B06A-D29B73470FC6}" dt="2022-11-12T00:01:40.788" v="1190" actId="108"/>
          <ac:spMkLst>
            <pc:docMk/>
            <pc:sldMk cId="0" sldId="287"/>
            <ac:spMk id="873" creationId="{00000000-0000-0000-0000-000000000000}"/>
          </ac:spMkLst>
        </pc:spChg>
        <pc:grpChg chg="mod">
          <ac:chgData name="Анна Казаева" userId="9bce9855420e2f35" providerId="LiveId" clId="{C140F98C-90DC-4A9F-B06A-D29B73470FC6}" dt="2022-11-11T23:43:49.875" v="1003" actId="14100"/>
          <ac:grpSpMkLst>
            <pc:docMk/>
            <pc:sldMk cId="0" sldId="287"/>
            <ac:grpSpMk id="874" creationId="{00000000-0000-0000-0000-000000000000}"/>
          </ac:grpSpMkLst>
        </pc:grpChg>
        <pc:picChg chg="add mod">
          <ac:chgData name="Анна Казаева" userId="9bce9855420e2f35" providerId="LiveId" clId="{C140F98C-90DC-4A9F-B06A-D29B73470FC6}" dt="2022-11-11T23:44:32.947" v="1011" actId="14100"/>
          <ac:picMkLst>
            <pc:docMk/>
            <pc:sldMk cId="0" sldId="287"/>
            <ac:picMk id="2" creationId="{2D6AB0F2-A2B7-47A7-91F6-0127B9BCD409}"/>
          </ac:picMkLst>
        </pc:picChg>
        <pc:picChg chg="add mod">
          <ac:chgData name="Анна Казаева" userId="9bce9855420e2f35" providerId="LiveId" clId="{C140F98C-90DC-4A9F-B06A-D29B73470FC6}" dt="2022-11-11T23:44:25.698" v="1009" actId="14100"/>
          <ac:picMkLst>
            <pc:docMk/>
            <pc:sldMk cId="0" sldId="287"/>
            <ac:picMk id="3" creationId="{D3E4E28A-4C25-4189-A340-D4DF868FC031}"/>
          </ac:picMkLst>
        </pc:picChg>
        <pc:picChg chg="mod">
          <ac:chgData name="Анна Казаева" userId="9bce9855420e2f35" providerId="LiveId" clId="{C140F98C-90DC-4A9F-B06A-D29B73470FC6}" dt="2022-11-11T23:44:13.471" v="1007" actId="14100"/>
          <ac:picMkLst>
            <pc:docMk/>
            <pc:sldMk cId="0" sldId="287"/>
            <ac:picMk id="880" creationId="{00000000-0000-0000-0000-000000000000}"/>
          </ac:picMkLst>
        </pc:picChg>
      </pc:sldChg>
      <pc:sldChg chg="add del">
        <pc:chgData name="Анна Казаева" userId="9bce9855420e2f35" providerId="LiveId" clId="{C140F98C-90DC-4A9F-B06A-D29B73470FC6}" dt="2022-11-11T23:27:13.068" v="938" actId="2696"/>
        <pc:sldMkLst>
          <pc:docMk/>
          <pc:sldMk cId="0" sldId="288"/>
        </pc:sldMkLst>
      </pc:sldChg>
      <pc:sldChg chg="add del">
        <pc:chgData name="Анна Казаева" userId="9bce9855420e2f35" providerId="LiveId" clId="{C140F98C-90DC-4A9F-B06A-D29B73470FC6}" dt="2022-11-11T23:27:12.999" v="934" actId="2696"/>
        <pc:sldMkLst>
          <pc:docMk/>
          <pc:sldMk cId="0" sldId="289"/>
        </pc:sldMkLst>
      </pc:sldChg>
      <pc:sldChg chg="add del">
        <pc:chgData name="Анна Казаева" userId="9bce9855420e2f35" providerId="LiveId" clId="{C140F98C-90DC-4A9F-B06A-D29B73470FC6}" dt="2022-11-11T23:27:13.032" v="936" actId="2696"/>
        <pc:sldMkLst>
          <pc:docMk/>
          <pc:sldMk cId="0" sldId="290"/>
        </pc:sldMkLst>
      </pc:sldChg>
      <pc:sldChg chg="add del">
        <pc:chgData name="Анна Казаева" userId="9bce9855420e2f35" providerId="LiveId" clId="{C140F98C-90DC-4A9F-B06A-D29B73470FC6}" dt="2022-11-11T23:27:14.121" v="973" actId="2696"/>
        <pc:sldMkLst>
          <pc:docMk/>
          <pc:sldMk cId="0" sldId="291"/>
        </pc:sldMkLst>
      </pc:sldChg>
      <pc:sldChg chg="add del">
        <pc:chgData name="Анна Казаева" userId="9bce9855420e2f35" providerId="LiveId" clId="{C140F98C-90DC-4A9F-B06A-D29B73470FC6}" dt="2022-11-11T23:27:12.996" v="933" actId="2696"/>
        <pc:sldMkLst>
          <pc:docMk/>
          <pc:sldMk cId="0" sldId="292"/>
        </pc:sldMkLst>
      </pc:sldChg>
      <pc:sldChg chg="add del">
        <pc:chgData name="Анна Казаева" userId="9bce9855420e2f35" providerId="LiveId" clId="{C140F98C-90DC-4A9F-B06A-D29B73470FC6}" dt="2022-11-11T23:27:12.935" v="930" actId="2696"/>
        <pc:sldMkLst>
          <pc:docMk/>
          <pc:sldMk cId="0" sldId="293"/>
        </pc:sldMkLst>
      </pc:sldChg>
      <pc:sldChg chg="add del">
        <pc:chgData name="Анна Казаева" userId="9bce9855420e2f35" providerId="LiveId" clId="{C140F98C-90DC-4A9F-B06A-D29B73470FC6}" dt="2022-11-11T23:27:12.768" v="927" actId="2696"/>
        <pc:sldMkLst>
          <pc:docMk/>
          <pc:sldMk cId="0" sldId="294"/>
        </pc:sldMkLst>
      </pc:sldChg>
      <pc:sldChg chg="add del">
        <pc:chgData name="Анна Казаева" userId="9bce9855420e2f35" providerId="LiveId" clId="{C140F98C-90DC-4A9F-B06A-D29B73470FC6}" dt="2022-11-11T23:27:12.799" v="929" actId="2696"/>
        <pc:sldMkLst>
          <pc:docMk/>
          <pc:sldMk cId="0" sldId="295"/>
        </pc:sldMkLst>
      </pc:sldChg>
      <pc:sldChg chg="add del">
        <pc:chgData name="Анна Казаева" userId="9bce9855420e2f35" providerId="LiveId" clId="{C140F98C-90DC-4A9F-B06A-D29B73470FC6}" dt="2022-11-11T23:27:12.765" v="926" actId="2696"/>
        <pc:sldMkLst>
          <pc:docMk/>
          <pc:sldMk cId="0" sldId="296"/>
        </pc:sldMkLst>
      </pc:sldChg>
      <pc:sldChg chg="add del">
        <pc:chgData name="Анна Казаева" userId="9bce9855420e2f35" providerId="LiveId" clId="{C140F98C-90DC-4A9F-B06A-D29B73470FC6}" dt="2022-11-11T23:27:12.791" v="928" actId="2696"/>
        <pc:sldMkLst>
          <pc:docMk/>
          <pc:sldMk cId="0" sldId="297"/>
        </pc:sldMkLst>
      </pc:sldChg>
      <pc:sldChg chg="add del">
        <pc:chgData name="Анна Казаева" userId="9bce9855420e2f35" providerId="LiveId" clId="{C140F98C-90DC-4A9F-B06A-D29B73470FC6}" dt="2022-11-11T23:27:12.761" v="924" actId="2696"/>
        <pc:sldMkLst>
          <pc:docMk/>
          <pc:sldMk cId="0" sldId="298"/>
        </pc:sldMkLst>
      </pc:sldChg>
      <pc:sldChg chg="add del">
        <pc:chgData name="Анна Казаева" userId="9bce9855420e2f35" providerId="LiveId" clId="{C140F98C-90DC-4A9F-B06A-D29B73470FC6}" dt="2022-11-11T23:27:12.542" v="923" actId="2696"/>
        <pc:sldMkLst>
          <pc:docMk/>
          <pc:sldMk cId="0" sldId="299"/>
        </pc:sldMkLst>
      </pc:sldChg>
      <pc:sldChg chg="add del">
        <pc:chgData name="Анна Казаева" userId="9bce9855420e2f35" providerId="LiveId" clId="{C140F98C-90DC-4A9F-B06A-D29B73470FC6}" dt="2022-11-11T23:27:12.326" v="921" actId="2696"/>
        <pc:sldMkLst>
          <pc:docMk/>
          <pc:sldMk cId="0" sldId="300"/>
        </pc:sldMkLst>
      </pc:sldChg>
      <pc:sldChg chg="add del">
        <pc:chgData name="Анна Казаева" userId="9bce9855420e2f35" providerId="LiveId" clId="{C140F98C-90DC-4A9F-B06A-D29B73470FC6}" dt="2022-11-11T23:27:12.369" v="922" actId="2696"/>
        <pc:sldMkLst>
          <pc:docMk/>
          <pc:sldMk cId="0" sldId="301"/>
        </pc:sldMkLst>
      </pc:sldChg>
      <pc:sldChg chg="add del">
        <pc:chgData name="Анна Казаева" userId="9bce9855420e2f35" providerId="LiveId" clId="{C140F98C-90DC-4A9F-B06A-D29B73470FC6}" dt="2022-11-11T23:27:12.312" v="920" actId="2696"/>
        <pc:sldMkLst>
          <pc:docMk/>
          <pc:sldMk cId="0" sldId="302"/>
        </pc:sldMkLst>
      </pc:sldChg>
      <pc:sldChg chg="add del">
        <pc:chgData name="Анна Казаева" userId="9bce9855420e2f35" providerId="LiveId" clId="{C140F98C-90DC-4A9F-B06A-D29B73470FC6}" dt="2022-11-11T23:27:12.274" v="919" actId="2696"/>
        <pc:sldMkLst>
          <pc:docMk/>
          <pc:sldMk cId="0" sldId="303"/>
        </pc:sldMkLst>
      </pc:sldChg>
      <pc:sldChg chg="add del">
        <pc:chgData name="Анна Казаева" userId="9bce9855420e2f35" providerId="LiveId" clId="{C140F98C-90DC-4A9F-B06A-D29B73470FC6}" dt="2022-11-11T23:27:12.164" v="917" actId="2696"/>
        <pc:sldMkLst>
          <pc:docMk/>
          <pc:sldMk cId="0" sldId="304"/>
        </pc:sldMkLst>
      </pc:sldChg>
      <pc:sldChg chg="add del">
        <pc:chgData name="Анна Казаева" userId="9bce9855420e2f35" providerId="LiveId" clId="{C140F98C-90DC-4A9F-B06A-D29B73470FC6}" dt="2022-11-11T23:27:12.226" v="918" actId="2696"/>
        <pc:sldMkLst>
          <pc:docMk/>
          <pc:sldMk cId="0" sldId="305"/>
        </pc:sldMkLst>
      </pc:sldChg>
      <pc:sldChg chg="add del">
        <pc:chgData name="Анна Казаева" userId="9bce9855420e2f35" providerId="LiveId" clId="{C140F98C-90DC-4A9F-B06A-D29B73470FC6}" dt="2022-11-11T23:27:12.135" v="916" actId="2696"/>
        <pc:sldMkLst>
          <pc:docMk/>
          <pc:sldMk cId="0" sldId="306"/>
        </pc:sldMkLst>
      </pc:sldChg>
      <pc:sldChg chg="add del">
        <pc:chgData name="Анна Казаева" userId="9bce9855420e2f35" providerId="LiveId" clId="{C140F98C-90DC-4A9F-B06A-D29B73470FC6}" dt="2022-11-11T23:27:12.068" v="915" actId="2696"/>
        <pc:sldMkLst>
          <pc:docMk/>
          <pc:sldMk cId="0" sldId="307"/>
        </pc:sldMkLst>
      </pc:sldChg>
      <pc:sldChg chg="add del">
        <pc:chgData name="Анна Казаева" userId="9bce9855420e2f35" providerId="LiveId" clId="{C140F98C-90DC-4A9F-B06A-D29B73470FC6}" dt="2022-11-11T23:27:11.943" v="913" actId="2696"/>
        <pc:sldMkLst>
          <pc:docMk/>
          <pc:sldMk cId="0" sldId="308"/>
        </pc:sldMkLst>
      </pc:sldChg>
      <pc:sldChg chg="add del">
        <pc:chgData name="Анна Казаева" userId="9bce9855420e2f35" providerId="LiveId" clId="{C140F98C-90DC-4A9F-B06A-D29B73470FC6}" dt="2022-11-11T23:27:11.998" v="914" actId="2696"/>
        <pc:sldMkLst>
          <pc:docMk/>
          <pc:sldMk cId="0" sldId="309"/>
        </pc:sldMkLst>
      </pc:sldChg>
      <pc:sldChg chg="add del">
        <pc:chgData name="Анна Казаева" userId="9bce9855420e2f35" providerId="LiveId" clId="{C140F98C-90DC-4A9F-B06A-D29B73470FC6}" dt="2022-11-11T23:27:11.918" v="912" actId="2696"/>
        <pc:sldMkLst>
          <pc:docMk/>
          <pc:sldMk cId="0" sldId="310"/>
        </pc:sldMkLst>
      </pc:sldChg>
      <pc:sldChg chg="add del ord">
        <pc:chgData name="Анна Казаева" userId="9bce9855420e2f35" providerId="LiveId" clId="{C140F98C-90DC-4A9F-B06A-D29B73470FC6}" dt="2022-11-11T23:27:14.119" v="972" actId="2696"/>
        <pc:sldMkLst>
          <pc:docMk/>
          <pc:sldMk cId="323878608" sldId="314"/>
        </pc:sldMkLst>
      </pc:sldChg>
      <pc:sldChg chg="add del">
        <pc:chgData name="Анна Казаева" userId="9bce9855420e2f35" providerId="LiveId" clId="{C140F98C-90DC-4A9F-B06A-D29B73470FC6}" dt="2022-11-11T23:27:14.060" v="969" actId="2696"/>
        <pc:sldMkLst>
          <pc:docMk/>
          <pc:sldMk cId="1883299918" sldId="315"/>
        </pc:sldMkLst>
      </pc:sldChg>
      <pc:sldChg chg="add del">
        <pc:chgData name="Анна Казаева" userId="9bce9855420e2f35" providerId="LiveId" clId="{C140F98C-90DC-4A9F-B06A-D29B73470FC6}" dt="2022-11-11T23:27:14.445" v="993" actId="2696"/>
        <pc:sldMkLst>
          <pc:docMk/>
          <pc:sldMk cId="2712420758" sldId="316"/>
        </pc:sldMkLst>
      </pc:sldChg>
      <pc:sldChg chg="add del">
        <pc:chgData name="Анна Казаева" userId="9bce9855420e2f35" providerId="LiveId" clId="{C140F98C-90DC-4A9F-B06A-D29B73470FC6}" dt="2022-11-11T23:27:14.316" v="989" actId="2696"/>
        <pc:sldMkLst>
          <pc:docMk/>
          <pc:sldMk cId="201910089" sldId="317"/>
        </pc:sldMkLst>
      </pc:sldChg>
      <pc:sldChg chg="add del">
        <pc:chgData name="Анна Казаева" userId="9bce9855420e2f35" providerId="LiveId" clId="{C140F98C-90DC-4A9F-B06A-D29B73470FC6}" dt="2022-11-11T23:27:14.276" v="986" actId="2696"/>
        <pc:sldMkLst>
          <pc:docMk/>
          <pc:sldMk cId="1941637434" sldId="318"/>
        </pc:sldMkLst>
      </pc:sldChg>
      <pc:sldChg chg="add del">
        <pc:chgData name="Анна Казаева" userId="9bce9855420e2f35" providerId="LiveId" clId="{C140F98C-90DC-4A9F-B06A-D29B73470FC6}" dt="2022-11-11T23:27:14.163" v="979" actId="2696"/>
        <pc:sldMkLst>
          <pc:docMk/>
          <pc:sldMk cId="1386192303" sldId="319"/>
        </pc:sldMkLst>
      </pc:sldChg>
      <pc:sldChg chg="add del">
        <pc:chgData name="Анна Казаева" userId="9bce9855420e2f35" providerId="LiveId" clId="{C140F98C-90DC-4A9F-B06A-D29B73470FC6}" dt="2022-11-11T23:27:14.117" v="971" actId="2696"/>
        <pc:sldMkLst>
          <pc:docMk/>
          <pc:sldMk cId="355995151" sldId="320"/>
        </pc:sldMkLst>
      </pc:sldChg>
      <pc:sldChg chg="add del">
        <pc:chgData name="Анна Казаева" userId="9bce9855420e2f35" providerId="LiveId" clId="{C140F98C-90DC-4A9F-B06A-D29B73470FC6}" dt="2022-11-11T23:27:14.110" v="970" actId="2696"/>
        <pc:sldMkLst>
          <pc:docMk/>
          <pc:sldMk cId="441527045" sldId="321"/>
        </pc:sldMkLst>
      </pc:sldChg>
      <pc:sldChg chg="add del">
        <pc:chgData name="Анна Казаева" userId="9bce9855420e2f35" providerId="LiveId" clId="{C140F98C-90DC-4A9F-B06A-D29B73470FC6}" dt="2022-11-11T23:27:13.953" v="967" actId="2696"/>
        <pc:sldMkLst>
          <pc:docMk/>
          <pc:sldMk cId="3932823608" sldId="322"/>
        </pc:sldMkLst>
      </pc:sldChg>
      <pc:sldChg chg="addSp delSp modSp add ord">
        <pc:chgData name="Анна Казаева" userId="9bce9855420e2f35" providerId="LiveId" clId="{C140F98C-90DC-4A9F-B06A-D29B73470FC6}" dt="2022-11-12T10:48:11.056" v="1226" actId="14100"/>
        <pc:sldMkLst>
          <pc:docMk/>
          <pc:sldMk cId="4128458491" sldId="323"/>
        </pc:sldMkLst>
        <pc:spChg chg="mod">
          <ac:chgData name="Анна Казаева" userId="9bce9855420e2f35" providerId="LiveId" clId="{C140F98C-90DC-4A9F-B06A-D29B73470FC6}" dt="2022-11-12T10:48:11.056" v="1226" actId="14100"/>
          <ac:spMkLst>
            <pc:docMk/>
            <pc:sldMk cId="4128458491" sldId="323"/>
            <ac:spMk id="234" creationId="{00000000-0000-0000-0000-000000000000}"/>
          </ac:spMkLst>
        </pc:spChg>
        <pc:spChg chg="mod">
          <ac:chgData name="Анна Казаева" userId="9bce9855420e2f35" providerId="LiveId" clId="{C140F98C-90DC-4A9F-B06A-D29B73470FC6}" dt="2022-11-09T19:56:22.126" v="315" actId="14100"/>
          <ac:spMkLst>
            <pc:docMk/>
            <pc:sldMk cId="4128458491" sldId="323"/>
            <ac:spMk id="241" creationId="{00000000-0000-0000-0000-000000000000}"/>
          </ac:spMkLst>
        </pc:spChg>
        <pc:spChg chg="mod">
          <ac:chgData name="Анна Казаева" userId="9bce9855420e2f35" providerId="LiveId" clId="{C140F98C-90DC-4A9F-B06A-D29B73470FC6}" dt="2022-11-09T19:56:28.930" v="317" actId="1076"/>
          <ac:spMkLst>
            <pc:docMk/>
            <pc:sldMk cId="4128458491" sldId="323"/>
            <ac:spMk id="242" creationId="{00000000-0000-0000-0000-000000000000}"/>
          </ac:spMkLst>
        </pc:spChg>
        <pc:grpChg chg="add mod">
          <ac:chgData name="Анна Казаева" userId="9bce9855420e2f35" providerId="LiveId" clId="{C140F98C-90DC-4A9F-B06A-D29B73470FC6}" dt="2022-11-09T19:56:40.102" v="320" actId="1076"/>
          <ac:grpSpMkLst>
            <pc:docMk/>
            <pc:sldMk cId="4128458491" sldId="323"/>
            <ac:grpSpMk id="10" creationId="{62848236-3D9C-4E1B-AA23-200EE89DDFF1}"/>
          </ac:grpSpMkLst>
        </pc:grpChg>
        <pc:picChg chg="del">
          <ac:chgData name="Анна Казаева" userId="9bce9855420e2f35" providerId="LiveId" clId="{C140F98C-90DC-4A9F-B06A-D29B73470FC6}" dt="2022-11-09T19:56:13.378" v="312" actId="478"/>
          <ac:picMkLst>
            <pc:docMk/>
            <pc:sldMk cId="4128458491" sldId="323"/>
            <ac:picMk id="12" creationId="{435F3999-C4A7-4FD7-B304-095A1523E819}"/>
          </ac:picMkLst>
        </pc:picChg>
      </pc:sldChg>
      <pc:sldMasterChg chg="addSldLayout delSldLayout">
        <pc:chgData name="Анна Казаева" userId="9bce9855420e2f35" providerId="LiveId" clId="{C140F98C-90DC-4A9F-B06A-D29B73470FC6}" dt="2022-11-11T23:27:14.446" v="994" actId="2696"/>
        <pc:sldMasterMkLst>
          <pc:docMk/>
          <pc:sldMasterMk cId="0" sldId="2147483678"/>
        </pc:sldMasterMkLst>
        <pc:sldLayoutChg chg="add del">
          <pc:chgData name="Анна Казаева" userId="9bce9855420e2f35" providerId="LiveId" clId="{C140F98C-90DC-4A9F-B06A-D29B73470FC6}" dt="2022-11-11T23:27:14.317" v="990" actId="2696"/>
          <pc:sldLayoutMkLst>
            <pc:docMk/>
            <pc:sldMasterMk cId="0" sldId="2147483678"/>
            <pc:sldLayoutMk cId="0" sldId="2147483649"/>
          </pc:sldLayoutMkLst>
        </pc:sldLayoutChg>
        <pc:sldLayoutChg chg="add del">
          <pc:chgData name="Анна Казаева" userId="9bce9855420e2f35" providerId="LiveId" clId="{C140F98C-90DC-4A9F-B06A-D29B73470FC6}" dt="2022-11-11T23:27:13.130" v="944" actId="2696"/>
          <pc:sldLayoutMkLst>
            <pc:docMk/>
            <pc:sldMasterMk cId="0" sldId="2147483678"/>
            <pc:sldLayoutMk cId="0" sldId="2147483650"/>
          </pc:sldLayoutMkLst>
        </pc:sldLayoutChg>
        <pc:sldLayoutChg chg="add del">
          <pc:chgData name="Анна Казаева" userId="9bce9855420e2f35" providerId="LiveId" clId="{C140F98C-90DC-4A9F-B06A-D29B73470FC6}" dt="2022-11-11T23:27:13.835" v="961" actId="2696"/>
          <pc:sldLayoutMkLst>
            <pc:docMk/>
            <pc:sldMasterMk cId="0" sldId="2147483678"/>
            <pc:sldLayoutMk cId="0" sldId="2147483651"/>
          </pc:sldLayoutMkLst>
        </pc:sldLayoutChg>
        <pc:sldLayoutChg chg="add del">
          <pc:chgData name="Анна Казаева" userId="9bce9855420e2f35" providerId="LiveId" clId="{C140F98C-90DC-4A9F-B06A-D29B73470FC6}" dt="2022-11-11T23:27:14.446" v="994" actId="2696"/>
          <pc:sldLayoutMkLst>
            <pc:docMk/>
            <pc:sldMasterMk cId="0" sldId="2147483678"/>
            <pc:sldLayoutMk cId="0" sldId="2147483652"/>
          </pc:sldLayoutMkLst>
        </pc:sldLayoutChg>
        <pc:sldLayoutChg chg="add del">
          <pc:chgData name="Анна Казаева" userId="9bce9855420e2f35" providerId="LiveId" clId="{C140F98C-90DC-4A9F-B06A-D29B73470FC6}" dt="2022-11-11T23:27:13.672" v="959" actId="2696"/>
          <pc:sldLayoutMkLst>
            <pc:docMk/>
            <pc:sldMasterMk cId="0" sldId="2147483678"/>
            <pc:sldLayoutMk cId="0" sldId="2147483653"/>
          </pc:sldLayoutMkLst>
        </pc:sldLayoutChg>
        <pc:sldLayoutChg chg="add del">
          <pc:chgData name="Анна Казаева" userId="9bce9855420e2f35" providerId="LiveId" clId="{C140F98C-90DC-4A9F-B06A-D29B73470FC6}" dt="2022-11-11T23:27:14.212" v="981" actId="2696"/>
          <pc:sldLayoutMkLst>
            <pc:docMk/>
            <pc:sldMasterMk cId="0" sldId="2147483678"/>
            <pc:sldLayoutMk cId="0" sldId="2147483654"/>
          </pc:sldLayoutMkLst>
        </pc:sldLayoutChg>
        <pc:sldLayoutChg chg="add del">
          <pc:chgData name="Анна Казаева" userId="9bce9855420e2f35" providerId="LiveId" clId="{C140F98C-90DC-4A9F-B06A-D29B73470FC6}" dt="2022-11-11T23:27:14.264" v="984" actId="2696"/>
          <pc:sldLayoutMkLst>
            <pc:docMk/>
            <pc:sldMasterMk cId="0" sldId="2147483678"/>
            <pc:sldLayoutMk cId="0" sldId="2147483655"/>
          </pc:sldLayoutMkLst>
        </pc:sldLayoutChg>
        <pc:sldLayoutChg chg="add del">
          <pc:chgData name="Анна Казаева" userId="9bce9855420e2f35" providerId="LiveId" clId="{C140F98C-90DC-4A9F-B06A-D29B73470FC6}" dt="2022-11-11T23:27:14.155" v="978" actId="2696"/>
          <pc:sldLayoutMkLst>
            <pc:docMk/>
            <pc:sldMasterMk cId="0" sldId="2147483678"/>
            <pc:sldLayoutMk cId="0" sldId="2147483656"/>
          </pc:sldLayoutMkLst>
        </pc:sldLayoutChg>
        <pc:sldLayoutChg chg="add del">
          <pc:chgData name="Анна Казаева" userId="9bce9855420e2f35" providerId="LiveId" clId="{C140F98C-90DC-4A9F-B06A-D29B73470FC6}" dt="2022-11-11T23:27:13.952" v="966" actId="2696"/>
          <pc:sldLayoutMkLst>
            <pc:docMk/>
            <pc:sldMasterMk cId="0" sldId="2147483678"/>
            <pc:sldLayoutMk cId="0" sldId="2147483657"/>
          </pc:sldLayoutMkLst>
        </pc:sldLayoutChg>
        <pc:sldLayoutChg chg="add del">
          <pc:chgData name="Анна Казаева" userId="9bce9855420e2f35" providerId="LiveId" clId="{C140F98C-90DC-4A9F-B06A-D29B73470FC6}" dt="2022-11-11T23:27:13.948" v="964" actId="2696"/>
          <pc:sldLayoutMkLst>
            <pc:docMk/>
            <pc:sldMasterMk cId="0" sldId="2147483678"/>
            <pc:sldLayoutMk cId="0" sldId="2147483659"/>
          </pc:sldLayoutMkLst>
        </pc:sldLayoutChg>
        <pc:sldLayoutChg chg="add del">
          <pc:chgData name="Анна Казаева" userId="9bce9855420e2f35" providerId="LiveId" clId="{C140F98C-90DC-4A9F-B06A-D29B73470FC6}" dt="2022-11-11T23:27:14.130" v="976" actId="2696"/>
          <pc:sldLayoutMkLst>
            <pc:docMk/>
            <pc:sldMasterMk cId="0" sldId="2147483678"/>
            <pc:sldLayoutMk cId="0" sldId="2147483660"/>
          </pc:sldLayoutMkLst>
        </pc:sldLayoutChg>
        <pc:sldLayoutChg chg="add del">
          <pc:chgData name="Анна Казаева" userId="9bce9855420e2f35" providerId="LiveId" clId="{C140F98C-90DC-4A9F-B06A-D29B73470FC6}" dt="2022-11-11T23:27:14.287" v="988" actId="2696"/>
          <pc:sldLayoutMkLst>
            <pc:docMk/>
            <pc:sldMasterMk cId="0" sldId="2147483678"/>
            <pc:sldLayoutMk cId="0" sldId="2147483661"/>
          </pc:sldLayoutMkLst>
        </pc:sldLayoutChg>
        <pc:sldLayoutChg chg="add del">
          <pc:chgData name="Анна Казаева" userId="9bce9855420e2f35" providerId="LiveId" clId="{C140F98C-90DC-4A9F-B06A-D29B73470FC6}" dt="2022-11-11T23:27:13.123" v="941" actId="2696"/>
          <pc:sldLayoutMkLst>
            <pc:docMk/>
            <pc:sldMasterMk cId="0" sldId="2147483678"/>
            <pc:sldLayoutMk cId="0" sldId="2147483662"/>
          </pc:sldLayoutMkLst>
        </pc:sldLayoutChg>
        <pc:sldLayoutChg chg="add del">
          <pc:chgData name="Анна Казаева" userId="9bce9855420e2f35" providerId="LiveId" clId="{C140F98C-90DC-4A9F-B06A-D29B73470FC6}" dt="2022-11-11T23:26:50.917" v="827" actId="2696"/>
          <pc:sldLayoutMkLst>
            <pc:docMk/>
            <pc:sldMasterMk cId="0" sldId="2147483678"/>
            <pc:sldLayoutMk cId="0" sldId="2147483663"/>
          </pc:sldLayoutMkLst>
        </pc:sldLayoutChg>
        <pc:sldLayoutChg chg="add del">
          <pc:chgData name="Анна Казаева" userId="9bce9855420e2f35" providerId="LiveId" clId="{C140F98C-90DC-4A9F-B06A-D29B73470FC6}" dt="2022-11-11T23:27:13.069" v="939" actId="2696"/>
          <pc:sldLayoutMkLst>
            <pc:docMk/>
            <pc:sldMasterMk cId="0" sldId="2147483678"/>
            <pc:sldLayoutMk cId="0" sldId="2147483664"/>
          </pc:sldLayoutMkLst>
        </pc:sldLayoutChg>
        <pc:sldLayoutChg chg="add del">
          <pc:chgData name="Анна Казаева" userId="9bce9855420e2f35" providerId="LiveId" clId="{C140F98C-90DC-4A9F-B06A-D29B73470FC6}" dt="2022-11-11T23:27:14.122" v="974" actId="2696"/>
          <pc:sldLayoutMkLst>
            <pc:docMk/>
            <pc:sldMasterMk cId="0" sldId="2147483678"/>
            <pc:sldLayoutMk cId="0" sldId="2147483665"/>
          </pc:sldLayoutMkLst>
        </pc:sldLayoutChg>
        <pc:sldLayoutChg chg="add del">
          <pc:chgData name="Анна Казаева" userId="9bce9855420e2f35" providerId="LiveId" clId="{C140F98C-90DC-4A9F-B06A-D29B73470FC6}" dt="2022-11-11T23:27:13" v="935" actId="2696"/>
          <pc:sldLayoutMkLst>
            <pc:docMk/>
            <pc:sldMasterMk cId="0" sldId="2147483678"/>
            <pc:sldLayoutMk cId="0" sldId="2147483666"/>
          </pc:sldLayoutMkLst>
        </pc:sldLayoutChg>
        <pc:sldLayoutChg chg="add del">
          <pc:chgData name="Анна Казаева" userId="9bce9855420e2f35" providerId="LiveId" clId="{C140F98C-90DC-4A9F-B06A-D29B73470FC6}" dt="2022-11-11T23:27:13.601" v="955" actId="2696"/>
          <pc:sldLayoutMkLst>
            <pc:docMk/>
            <pc:sldMasterMk cId="0" sldId="2147483678"/>
            <pc:sldLayoutMk cId="0" sldId="2147483667"/>
          </pc:sldLayoutMkLst>
        </pc:sldLayoutChg>
        <pc:sldLayoutChg chg="add del">
          <pc:chgData name="Анна Казаева" userId="9bce9855420e2f35" providerId="LiveId" clId="{C140F98C-90DC-4A9F-B06A-D29B73470FC6}" dt="2022-11-11T23:27:13.668" v="957" actId="2696"/>
          <pc:sldLayoutMkLst>
            <pc:docMk/>
            <pc:sldMasterMk cId="0" sldId="2147483678"/>
            <pc:sldLayoutMk cId="0" sldId="2147483668"/>
          </pc:sldLayoutMkLst>
        </pc:sldLayoutChg>
        <pc:sldLayoutChg chg="add del">
          <pc:chgData name="Анна Казаева" userId="9bce9855420e2f35" providerId="LiveId" clId="{C140F98C-90DC-4A9F-B06A-D29B73470FC6}" dt="2022-11-11T23:27:13.474" v="949" actId="2696"/>
          <pc:sldLayoutMkLst>
            <pc:docMk/>
            <pc:sldMasterMk cId="0" sldId="2147483678"/>
            <pc:sldLayoutMk cId="0" sldId="2147483669"/>
          </pc:sldLayoutMkLst>
        </pc:sldLayoutChg>
        <pc:sldLayoutChg chg="add del">
          <pc:chgData name="Анна Казаева" userId="9bce9855420e2f35" providerId="LiveId" clId="{C140F98C-90DC-4A9F-B06A-D29B73470FC6}" dt="2022-11-11T23:27:13.478" v="951" actId="2696"/>
          <pc:sldLayoutMkLst>
            <pc:docMk/>
            <pc:sldMasterMk cId="0" sldId="2147483678"/>
            <pc:sldLayoutMk cId="0" sldId="2147483670"/>
          </pc:sldLayoutMkLst>
        </pc:sldLayoutChg>
        <pc:sldLayoutChg chg="add del">
          <pc:chgData name="Анна Казаева" userId="9bce9855420e2f35" providerId="LiveId" clId="{C140F98C-90DC-4A9F-B06A-D29B73470FC6}" dt="2022-11-11T23:27:13.546" v="953" actId="2696"/>
          <pc:sldLayoutMkLst>
            <pc:docMk/>
            <pc:sldMasterMk cId="0" sldId="2147483678"/>
            <pc:sldLayoutMk cId="0" sldId="2147483671"/>
          </pc:sldLayoutMkLst>
        </pc:sldLayoutChg>
        <pc:sldLayoutChg chg="add del">
          <pc:chgData name="Анна Казаева" userId="9bce9855420e2f35" providerId="LiveId" clId="{C140F98C-90DC-4A9F-B06A-D29B73470FC6}" dt="2022-11-11T23:27:13.034" v="937" actId="2696"/>
          <pc:sldLayoutMkLst>
            <pc:docMk/>
            <pc:sldMasterMk cId="0" sldId="2147483678"/>
            <pc:sldLayoutMk cId="0" sldId="2147483673"/>
          </pc:sldLayoutMkLst>
        </pc:sldLayoutChg>
      </pc:sldMasterChg>
      <pc:sldMasterChg chg="add del addSldLayout delSldLayout">
        <pc:chgData name="Анна Казаева" userId="9bce9855420e2f35" providerId="LiveId" clId="{C140F98C-90DC-4A9F-B06A-D29B73470FC6}" dt="2022-11-11T23:27:12.939" v="932" actId="2696"/>
        <pc:sldMasterMkLst>
          <pc:docMk/>
          <pc:sldMasterMk cId="0" sldId="2147483679"/>
        </pc:sldMasterMkLst>
        <pc:sldLayoutChg chg="add del">
          <pc:chgData name="Анна Казаева" userId="9bce9855420e2f35" providerId="LiveId" clId="{C140F98C-90DC-4A9F-B06A-D29B73470FC6}" dt="2022-11-11T23:27:12.762" v="925" actId="2696"/>
          <pc:sldLayoutMkLst>
            <pc:docMk/>
            <pc:sldMasterMk cId="0" sldId="2147483679"/>
            <pc:sldLayoutMk cId="0" sldId="2147483676"/>
          </pc:sldLayoutMkLst>
        </pc:sldLayoutChg>
        <pc:sldLayoutChg chg="add del">
          <pc:chgData name="Анна Казаева" userId="9bce9855420e2f35" providerId="LiveId" clId="{C140F98C-90DC-4A9F-B06A-D29B73470FC6}" dt="2022-11-11T23:27:12.936" v="931" actId="2696"/>
          <pc:sldLayoutMkLst>
            <pc:docMk/>
            <pc:sldMasterMk cId="0" sldId="2147483679"/>
            <pc:sldLayoutMk cId="0" sldId="214748367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d4e97ef0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d4e97ef0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9648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12cdc6cee93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12cdc6cee93_0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2cdc6cee93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2cdc6cee93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2d4e97ef0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2d4e97ef0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2cdc6cee93_0_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2cdc6cee93_0_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926475" y="1039950"/>
            <a:ext cx="4649100" cy="19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7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926475" y="3373050"/>
            <a:ext cx="2656200" cy="7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66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822125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6286800" y="0"/>
            <a:ext cx="28572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4608363" y="1706900"/>
            <a:ext cx="286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1"/>
          </p:nvPr>
        </p:nvSpPr>
        <p:spPr>
          <a:xfrm>
            <a:off x="4608363" y="2692650"/>
            <a:ext cx="2865300" cy="10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0" y="4822125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7"/>
          <p:cNvSpPr/>
          <p:nvPr/>
        </p:nvSpPr>
        <p:spPr>
          <a:xfrm rot="10800000">
            <a:off x="6286800" y="0"/>
            <a:ext cx="28572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-994650" y="-68350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7603575" y="3720950"/>
            <a:ext cx="2162700" cy="2162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6743375" y="4272225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1015650" y="349000"/>
            <a:ext cx="381000" cy="38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3" name="Google Shape;203;p26"/>
          <p:cNvSpPr/>
          <p:nvPr/>
        </p:nvSpPr>
        <p:spPr>
          <a:xfrm>
            <a:off x="0" y="4822125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/>
          <p:nvPr/>
        </p:nvSpPr>
        <p:spPr>
          <a:xfrm rot="10800000" flipH="1">
            <a:off x="0" y="0"/>
            <a:ext cx="28575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8"/>
          <p:cNvSpPr/>
          <p:nvPr/>
        </p:nvSpPr>
        <p:spPr>
          <a:xfrm flipH="1">
            <a:off x="6286800" y="4822125"/>
            <a:ext cx="28572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8"/>
          <p:cNvSpPr/>
          <p:nvPr/>
        </p:nvSpPr>
        <p:spPr>
          <a:xfrm>
            <a:off x="-542100" y="4363450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8"/>
          <p:cNvSpPr/>
          <p:nvPr/>
        </p:nvSpPr>
        <p:spPr>
          <a:xfrm>
            <a:off x="8430775" y="-818150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8"/>
          <p:cNvSpPr/>
          <p:nvPr/>
        </p:nvSpPr>
        <p:spPr>
          <a:xfrm>
            <a:off x="713225" y="47902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8900732" scaled="0"/>
        </a:gra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/>
          <p:nvPr/>
        </p:nvSpPr>
        <p:spPr>
          <a:xfrm>
            <a:off x="0" y="4822125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9"/>
          <p:cNvSpPr/>
          <p:nvPr/>
        </p:nvSpPr>
        <p:spPr>
          <a:xfrm rot="10800000">
            <a:off x="7527900" y="0"/>
            <a:ext cx="1616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-561150" y="-818150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8239950" y="4237275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713225" y="-3914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3" r:id="rId3"/>
    <p:sldLayoutId id="2147483672" r:id="rId4"/>
    <p:sldLayoutId id="2147483674" r:id="rId5"/>
    <p:sldLayoutId id="2147483675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>
            <a:spLocks noGrp="1"/>
          </p:cNvSpPr>
          <p:nvPr>
            <p:ph type="ctrTitle"/>
          </p:nvPr>
        </p:nvSpPr>
        <p:spPr>
          <a:xfrm>
            <a:off x="4045058" y="1317850"/>
            <a:ext cx="5005952" cy="1958100"/>
          </a:xfrm>
        </p:spPr>
        <p:txBody>
          <a:bodyPr/>
          <a:lstStyle/>
          <a:p>
            <a:pPr lvl="0"/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DBook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— </a:t>
            </a:r>
            <a:b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читательский дневник в электронном формате.</a:t>
            </a: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2528A73C-C0FE-4CF4-9EB1-9211AE926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0967" y="3373050"/>
            <a:ext cx="2421708" cy="730500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Казаева Анна  </a:t>
            </a:r>
          </a:p>
        </p:txBody>
      </p:sp>
      <p:sp>
        <p:nvSpPr>
          <p:cNvPr id="237" name="Google Shape;237;p33"/>
          <p:cNvSpPr/>
          <p:nvPr/>
        </p:nvSpPr>
        <p:spPr>
          <a:xfrm>
            <a:off x="7096000" y="3825650"/>
            <a:ext cx="2981400" cy="29814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3"/>
          <p:cNvSpPr/>
          <p:nvPr/>
        </p:nvSpPr>
        <p:spPr>
          <a:xfrm>
            <a:off x="7437873" y="3470100"/>
            <a:ext cx="381000" cy="38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3"/>
          <p:cNvSpPr/>
          <p:nvPr/>
        </p:nvSpPr>
        <p:spPr>
          <a:xfrm>
            <a:off x="8549975" y="2977775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3"/>
          <p:cNvSpPr/>
          <p:nvPr/>
        </p:nvSpPr>
        <p:spPr>
          <a:xfrm>
            <a:off x="-587938" y="-450618"/>
            <a:ext cx="1711565" cy="1690482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3"/>
          <p:cNvSpPr/>
          <p:nvPr/>
        </p:nvSpPr>
        <p:spPr>
          <a:xfrm>
            <a:off x="3522482" y="394623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" name="Google Shape;5409;p81">
            <a:extLst>
              <a:ext uri="{FF2B5EF4-FFF2-40B4-BE49-F238E27FC236}">
                <a16:creationId xmlns:a16="http://schemas.microsoft.com/office/drawing/2014/main" id="{62848236-3D9C-4E1B-AA23-200EE89DDFF1}"/>
              </a:ext>
            </a:extLst>
          </p:cNvPr>
          <p:cNvGrpSpPr/>
          <p:nvPr/>
        </p:nvGrpSpPr>
        <p:grpSpPr>
          <a:xfrm>
            <a:off x="380721" y="1073032"/>
            <a:ext cx="3266921" cy="2997436"/>
            <a:chOff x="-40378075" y="3267450"/>
            <a:chExt cx="317425" cy="289075"/>
          </a:xfrm>
        </p:grpSpPr>
        <p:sp>
          <p:nvSpPr>
            <p:cNvPr id="13" name="Google Shape;5410;p81">
              <a:extLst>
                <a:ext uri="{FF2B5EF4-FFF2-40B4-BE49-F238E27FC236}">
                  <a16:creationId xmlns:a16="http://schemas.microsoft.com/office/drawing/2014/main" id="{BA92F381-D451-42CE-B403-3BCCB29DA7D8}"/>
                </a:ext>
              </a:extLst>
            </p:cNvPr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" name="Google Shape;5411;p81">
              <a:extLst>
                <a:ext uri="{FF2B5EF4-FFF2-40B4-BE49-F238E27FC236}">
                  <a16:creationId xmlns:a16="http://schemas.microsoft.com/office/drawing/2014/main" id="{826DD584-7AD6-4EA0-82AF-E94D2CDCDEF0}"/>
                </a:ext>
              </a:extLst>
            </p:cNvPr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Google Shape;5412;p81">
              <a:extLst>
                <a:ext uri="{FF2B5EF4-FFF2-40B4-BE49-F238E27FC236}">
                  <a16:creationId xmlns:a16="http://schemas.microsoft.com/office/drawing/2014/main" id="{5A4FC8F0-B2A3-414B-BF0E-075434E71E0B}"/>
                </a:ext>
              </a:extLst>
            </p:cNvPr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Google Shape;5413;p81">
              <a:extLst>
                <a:ext uri="{FF2B5EF4-FFF2-40B4-BE49-F238E27FC236}">
                  <a16:creationId xmlns:a16="http://schemas.microsoft.com/office/drawing/2014/main" id="{2FFAE84E-9669-47EC-BEAE-2254768B5FE6}"/>
                </a:ext>
              </a:extLst>
            </p:cNvPr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28458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6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Введение.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8" name="Google Shape;768;p60"/>
          <p:cNvSpPr txBox="1"/>
          <p:nvPr/>
        </p:nvSpPr>
        <p:spPr>
          <a:xfrm>
            <a:off x="612183" y="2499700"/>
            <a:ext cx="2665709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dirty="0">
                <a:solidFill>
                  <a:schemeClr val="accent2"/>
                </a:solidFill>
                <a:latin typeface="Calibri" panose="020F0502020204030204" pitchFamily="34" charset="0"/>
                <a:ea typeface="Poppins SemiBold"/>
                <a:cs typeface="Calibri" panose="020F0502020204030204" pitchFamily="34" charset="0"/>
                <a:sym typeface="Poppins SemiBold"/>
              </a:rPr>
              <a:t>Запись книг в списки.</a:t>
            </a:r>
            <a:endParaRPr sz="2300" dirty="0">
              <a:solidFill>
                <a:schemeClr val="accent2"/>
              </a:solidFill>
              <a:latin typeface="Calibri" panose="020F0502020204030204" pitchFamily="34" charset="0"/>
              <a:ea typeface="Poppins SemiBold"/>
              <a:cs typeface="Calibri" panose="020F0502020204030204" pitchFamily="34" charset="0"/>
              <a:sym typeface="Poppins SemiBold"/>
            </a:endParaRPr>
          </a:p>
        </p:txBody>
      </p:sp>
      <p:sp>
        <p:nvSpPr>
          <p:cNvPr id="770" name="Google Shape;770;p60"/>
          <p:cNvSpPr/>
          <p:nvPr/>
        </p:nvSpPr>
        <p:spPr>
          <a:xfrm>
            <a:off x="1482287" y="1371688"/>
            <a:ext cx="899400" cy="8994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60"/>
          <p:cNvSpPr/>
          <p:nvPr/>
        </p:nvSpPr>
        <p:spPr>
          <a:xfrm>
            <a:off x="4122292" y="2028363"/>
            <a:ext cx="899400" cy="8994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60"/>
          <p:cNvSpPr/>
          <p:nvPr/>
        </p:nvSpPr>
        <p:spPr>
          <a:xfrm>
            <a:off x="6804937" y="1371688"/>
            <a:ext cx="899400" cy="8994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76" name="Google Shape;776;p60"/>
          <p:cNvCxnSpPr>
            <a:stCxn id="770" idx="6"/>
            <a:endCxn id="774" idx="2"/>
          </p:cNvCxnSpPr>
          <p:nvPr/>
        </p:nvCxnSpPr>
        <p:spPr>
          <a:xfrm>
            <a:off x="2381687" y="1821388"/>
            <a:ext cx="1740600" cy="656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60"/>
          <p:cNvCxnSpPr>
            <a:stCxn id="774" idx="6"/>
            <a:endCxn id="775" idx="2"/>
          </p:cNvCxnSpPr>
          <p:nvPr/>
        </p:nvCxnSpPr>
        <p:spPr>
          <a:xfrm rot="10800000" flipH="1">
            <a:off x="5021692" y="1821363"/>
            <a:ext cx="1783200" cy="656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78" name="Google Shape;778;p60"/>
          <p:cNvSpPr txBox="1"/>
          <p:nvPr/>
        </p:nvSpPr>
        <p:spPr>
          <a:xfrm>
            <a:off x="5942740" y="2499700"/>
            <a:ext cx="2852548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ru-RU" sz="2300" dirty="0">
                <a:solidFill>
                  <a:schemeClr val="accent2"/>
                </a:solidFill>
                <a:latin typeface="Calibri" panose="020F0502020204030204" pitchFamily="34" charset="0"/>
                <a:ea typeface="Poppins SemiBold"/>
                <a:cs typeface="Calibri" panose="020F0502020204030204" pitchFamily="34" charset="0"/>
                <a:sym typeface="Poppins SemiBold"/>
              </a:rPr>
              <a:t>Ведение статистики прогресса в чтении</a:t>
            </a:r>
            <a:endParaRPr sz="2300" dirty="0">
              <a:solidFill>
                <a:schemeClr val="accent2"/>
              </a:solidFill>
              <a:latin typeface="Calibri" panose="020F0502020204030204" pitchFamily="34" charset="0"/>
              <a:ea typeface="Poppins SemiBold"/>
              <a:cs typeface="Calibri" panose="020F0502020204030204" pitchFamily="34" charset="0"/>
              <a:sym typeface="Poppins SemiBold"/>
            </a:endParaRPr>
          </a:p>
        </p:txBody>
      </p:sp>
      <p:sp>
        <p:nvSpPr>
          <p:cNvPr id="780" name="Google Shape;780;p60"/>
          <p:cNvSpPr txBox="1"/>
          <p:nvPr/>
        </p:nvSpPr>
        <p:spPr>
          <a:xfrm>
            <a:off x="3053167" y="3156375"/>
            <a:ext cx="2940096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ru-RU" sz="2300" dirty="0">
                <a:solidFill>
                  <a:schemeClr val="accent2"/>
                </a:solidFill>
                <a:latin typeface="Calibri" panose="020F0502020204030204" pitchFamily="34" charset="0"/>
                <a:ea typeface="Poppins SemiBold"/>
                <a:cs typeface="Calibri" panose="020F0502020204030204" pitchFamily="34" charset="0"/>
                <a:sym typeface="Poppins SemiBold"/>
              </a:rPr>
              <a:t>Создание карточки для каждой книги</a:t>
            </a:r>
            <a:endParaRPr sz="2300" dirty="0">
              <a:solidFill>
                <a:schemeClr val="accent2"/>
              </a:solidFill>
              <a:latin typeface="Calibri" panose="020F0502020204030204" pitchFamily="34" charset="0"/>
              <a:ea typeface="Poppins SemiBold"/>
              <a:cs typeface="Calibri" panose="020F0502020204030204" pitchFamily="34" charset="0"/>
              <a:sym typeface="Poppins SemiBold"/>
            </a:endParaRPr>
          </a:p>
        </p:txBody>
      </p:sp>
      <p:sp>
        <p:nvSpPr>
          <p:cNvPr id="782" name="Google Shape;782;p60"/>
          <p:cNvSpPr/>
          <p:nvPr/>
        </p:nvSpPr>
        <p:spPr>
          <a:xfrm>
            <a:off x="7587225" y="-1674475"/>
            <a:ext cx="2981400" cy="29814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60"/>
          <p:cNvSpPr/>
          <p:nvPr/>
        </p:nvSpPr>
        <p:spPr>
          <a:xfrm>
            <a:off x="6676350" y="-929125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5746;p82">
            <a:extLst>
              <a:ext uri="{FF2B5EF4-FFF2-40B4-BE49-F238E27FC236}">
                <a16:creationId xmlns:a16="http://schemas.microsoft.com/office/drawing/2014/main" id="{6E6D7D1D-774C-4836-BAFB-5238CA9001B7}"/>
              </a:ext>
            </a:extLst>
          </p:cNvPr>
          <p:cNvSpPr/>
          <p:nvPr/>
        </p:nvSpPr>
        <p:spPr>
          <a:xfrm>
            <a:off x="7006156" y="1656530"/>
            <a:ext cx="496961" cy="371137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25" name="Google Shape;7743;p86">
            <a:extLst>
              <a:ext uri="{FF2B5EF4-FFF2-40B4-BE49-F238E27FC236}">
                <a16:creationId xmlns:a16="http://schemas.microsoft.com/office/drawing/2014/main" id="{16BB1C13-C7A8-40C7-9531-D4C501B0D54D}"/>
              </a:ext>
            </a:extLst>
          </p:cNvPr>
          <p:cNvGrpSpPr/>
          <p:nvPr/>
        </p:nvGrpSpPr>
        <p:grpSpPr>
          <a:xfrm>
            <a:off x="1718081" y="1576528"/>
            <a:ext cx="533512" cy="489668"/>
            <a:chOff x="-6690625" y="3631325"/>
            <a:chExt cx="307225" cy="292225"/>
          </a:xfrm>
        </p:grpSpPr>
        <p:sp>
          <p:nvSpPr>
            <p:cNvPr id="26" name="Google Shape;7744;p86">
              <a:extLst>
                <a:ext uri="{FF2B5EF4-FFF2-40B4-BE49-F238E27FC236}">
                  <a16:creationId xmlns:a16="http://schemas.microsoft.com/office/drawing/2014/main" id="{0C86408E-D9D2-4722-A86E-C7E0429F4CBD}"/>
                </a:ext>
              </a:extLst>
            </p:cNvPr>
            <p:cNvSpPr/>
            <p:nvPr/>
          </p:nvSpPr>
          <p:spPr>
            <a:xfrm>
              <a:off x="-6690625" y="3631325"/>
              <a:ext cx="222925" cy="292225"/>
            </a:xfrm>
            <a:custGeom>
              <a:avLst/>
              <a:gdLst/>
              <a:ahLst/>
              <a:cxnLst/>
              <a:rect l="l" t="t" r="r" b="b"/>
              <a:pathLst>
                <a:path w="8917" h="11689" extrusionOk="0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Google Shape;7745;p86">
              <a:extLst>
                <a:ext uri="{FF2B5EF4-FFF2-40B4-BE49-F238E27FC236}">
                  <a16:creationId xmlns:a16="http://schemas.microsoft.com/office/drawing/2014/main" id="{2386C9AD-4BFE-4B0D-A73C-B167EFA36308}"/>
                </a:ext>
              </a:extLst>
            </p:cNvPr>
            <p:cNvSpPr/>
            <p:nvPr/>
          </p:nvSpPr>
          <p:spPr>
            <a:xfrm>
              <a:off x="-6604350" y="3832175"/>
              <a:ext cx="58675" cy="56550"/>
            </a:xfrm>
            <a:custGeom>
              <a:avLst/>
              <a:gdLst/>
              <a:ahLst/>
              <a:cxnLst/>
              <a:rect l="l" t="t" r="r" b="b"/>
              <a:pathLst>
                <a:path w="2347" h="2262" extrusionOk="0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9" name="Google Shape;7746;p86">
              <a:extLst>
                <a:ext uri="{FF2B5EF4-FFF2-40B4-BE49-F238E27FC236}">
                  <a16:creationId xmlns:a16="http://schemas.microsoft.com/office/drawing/2014/main" id="{54C92325-059E-40CA-B11C-9DBEE24A4F72}"/>
                </a:ext>
              </a:extLst>
            </p:cNvPr>
            <p:cNvSpPr/>
            <p:nvPr/>
          </p:nvSpPr>
          <p:spPr>
            <a:xfrm>
              <a:off x="-6470875" y="3684775"/>
              <a:ext cx="87475" cy="71800"/>
            </a:xfrm>
            <a:custGeom>
              <a:avLst/>
              <a:gdLst/>
              <a:ahLst/>
              <a:cxnLst/>
              <a:rect l="l" t="t" r="r" b="b"/>
              <a:pathLst>
                <a:path w="3499" h="2872" extrusionOk="0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" name="Google Shape;7747;p86">
              <a:extLst>
                <a:ext uri="{FF2B5EF4-FFF2-40B4-BE49-F238E27FC236}">
                  <a16:creationId xmlns:a16="http://schemas.microsoft.com/office/drawing/2014/main" id="{0655DE4A-C3E3-4D57-8F5B-0F6FD091C74B}"/>
                </a:ext>
              </a:extLst>
            </p:cNvPr>
            <p:cNvSpPr/>
            <p:nvPr/>
          </p:nvSpPr>
          <p:spPr>
            <a:xfrm>
              <a:off x="-6578775" y="3721900"/>
              <a:ext cx="143375" cy="143375"/>
            </a:xfrm>
            <a:custGeom>
              <a:avLst/>
              <a:gdLst/>
              <a:ahLst/>
              <a:cxnLst/>
              <a:rect l="l" t="t" r="r" b="b"/>
              <a:pathLst>
                <a:path w="5735" h="5735" extrusionOk="0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" name="Google Shape;7748;p86">
              <a:extLst>
                <a:ext uri="{FF2B5EF4-FFF2-40B4-BE49-F238E27FC236}">
                  <a16:creationId xmlns:a16="http://schemas.microsoft.com/office/drawing/2014/main" id="{6F63FBBE-D48B-482B-B9D2-6BDCAD43EEAA}"/>
                </a:ext>
              </a:extLst>
            </p:cNvPr>
            <p:cNvSpPr/>
            <p:nvPr/>
          </p:nvSpPr>
          <p:spPr>
            <a:xfrm>
              <a:off x="-6685100" y="3636850"/>
              <a:ext cx="47275" cy="46475"/>
            </a:xfrm>
            <a:custGeom>
              <a:avLst/>
              <a:gdLst/>
              <a:ahLst/>
              <a:cxnLst/>
              <a:rect l="l" t="t" r="r" b="b"/>
              <a:pathLst>
                <a:path w="1891" h="1859" extrusionOk="0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4" name="Google Shape;5405;p81">
            <a:extLst>
              <a:ext uri="{FF2B5EF4-FFF2-40B4-BE49-F238E27FC236}">
                <a16:creationId xmlns:a16="http://schemas.microsoft.com/office/drawing/2014/main" id="{C8D83C02-CC90-47A5-9675-808CDBE1FA05}"/>
              </a:ext>
            </a:extLst>
          </p:cNvPr>
          <p:cNvSpPr/>
          <p:nvPr/>
        </p:nvSpPr>
        <p:spPr>
          <a:xfrm>
            <a:off x="4361374" y="2233263"/>
            <a:ext cx="421201" cy="489600"/>
          </a:xfrm>
          <a:custGeom>
            <a:avLst/>
            <a:gdLst/>
            <a:ahLst/>
            <a:cxnLst/>
            <a:rect l="l" t="t" r="r" b="b"/>
            <a:pathLst>
              <a:path w="10776" h="12729" extrusionOk="0">
                <a:moveTo>
                  <a:pt x="1670" y="851"/>
                </a:moveTo>
                <a:lnTo>
                  <a:pt x="1670" y="9326"/>
                </a:lnTo>
                <a:cubicBezTo>
                  <a:pt x="1355" y="9326"/>
                  <a:pt x="1072" y="9421"/>
                  <a:pt x="851" y="9578"/>
                </a:cubicBezTo>
                <a:lnTo>
                  <a:pt x="851" y="2049"/>
                </a:lnTo>
                <a:cubicBezTo>
                  <a:pt x="851" y="1481"/>
                  <a:pt x="1198" y="1072"/>
                  <a:pt x="1670" y="851"/>
                </a:cubicBezTo>
                <a:close/>
                <a:moveTo>
                  <a:pt x="9925" y="10177"/>
                </a:moveTo>
                <a:lnTo>
                  <a:pt x="9925" y="10208"/>
                </a:lnTo>
                <a:lnTo>
                  <a:pt x="9925" y="11846"/>
                </a:lnTo>
                <a:lnTo>
                  <a:pt x="1670" y="11846"/>
                </a:lnTo>
                <a:cubicBezTo>
                  <a:pt x="1229" y="11846"/>
                  <a:pt x="851" y="11468"/>
                  <a:pt x="851" y="11027"/>
                </a:cubicBezTo>
                <a:cubicBezTo>
                  <a:pt x="851" y="10586"/>
                  <a:pt x="1229" y="10177"/>
                  <a:pt x="1670" y="10177"/>
                </a:cubicBezTo>
                <a:close/>
                <a:moveTo>
                  <a:pt x="2111" y="1"/>
                </a:moveTo>
                <a:cubicBezTo>
                  <a:pt x="914" y="1"/>
                  <a:pt x="1" y="946"/>
                  <a:pt x="1" y="2080"/>
                </a:cubicBezTo>
                <a:lnTo>
                  <a:pt x="1" y="11059"/>
                </a:lnTo>
                <a:cubicBezTo>
                  <a:pt x="1" y="11973"/>
                  <a:pt x="757" y="12729"/>
                  <a:pt x="1670" y="12729"/>
                </a:cubicBezTo>
                <a:lnTo>
                  <a:pt x="10334" y="12729"/>
                </a:lnTo>
                <a:cubicBezTo>
                  <a:pt x="10586" y="12729"/>
                  <a:pt x="10775" y="12508"/>
                  <a:pt x="10775" y="12319"/>
                </a:cubicBezTo>
                <a:lnTo>
                  <a:pt x="10775" y="473"/>
                </a:lnTo>
                <a:cubicBezTo>
                  <a:pt x="10775" y="221"/>
                  <a:pt x="10586" y="64"/>
                  <a:pt x="10334" y="64"/>
                </a:cubicBezTo>
                <a:lnTo>
                  <a:pt x="9105" y="64"/>
                </a:lnTo>
                <a:lnTo>
                  <a:pt x="9105" y="3781"/>
                </a:lnTo>
                <a:cubicBezTo>
                  <a:pt x="9105" y="4011"/>
                  <a:pt x="8912" y="4171"/>
                  <a:pt x="8708" y="4171"/>
                </a:cubicBezTo>
                <a:cubicBezTo>
                  <a:pt x="8604" y="4171"/>
                  <a:pt x="8498" y="4129"/>
                  <a:pt x="8412" y="4033"/>
                </a:cubicBezTo>
                <a:lnTo>
                  <a:pt x="7845" y="3498"/>
                </a:lnTo>
                <a:lnTo>
                  <a:pt x="7310" y="4033"/>
                </a:lnTo>
                <a:cubicBezTo>
                  <a:pt x="7214" y="4129"/>
                  <a:pt x="7100" y="4171"/>
                  <a:pt x="6991" y="4171"/>
                </a:cubicBezTo>
                <a:cubicBezTo>
                  <a:pt x="6778" y="4171"/>
                  <a:pt x="6585" y="4011"/>
                  <a:pt x="6585" y="3781"/>
                </a:cubicBezTo>
                <a:lnTo>
                  <a:pt x="6585" y="64"/>
                </a:lnTo>
                <a:lnTo>
                  <a:pt x="2111" y="64"/>
                </a:lnTo>
                <a:lnTo>
                  <a:pt x="211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cxnSp>
        <p:nvCxnSpPr>
          <p:cNvPr id="53" name="Google Shape;284;p36">
            <a:extLst>
              <a:ext uri="{FF2B5EF4-FFF2-40B4-BE49-F238E27FC236}">
                <a16:creationId xmlns:a16="http://schemas.microsoft.com/office/drawing/2014/main" id="{F4288AEA-1D8F-4DB5-918A-D4631E276C5A}"/>
              </a:ext>
            </a:extLst>
          </p:cNvPr>
          <p:cNvCxnSpPr/>
          <p:nvPr/>
        </p:nvCxnSpPr>
        <p:spPr>
          <a:xfrm>
            <a:off x="340800" y="3823666"/>
            <a:ext cx="1272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Google Shape;283;p36">
            <a:extLst>
              <a:ext uri="{FF2B5EF4-FFF2-40B4-BE49-F238E27FC236}">
                <a16:creationId xmlns:a16="http://schemas.microsoft.com/office/drawing/2014/main" id="{D30C5177-8DBF-4B60-972E-C912C0361751}"/>
              </a:ext>
            </a:extLst>
          </p:cNvPr>
          <p:cNvSpPr txBox="1">
            <a:spLocks/>
          </p:cNvSpPr>
          <p:nvPr/>
        </p:nvSpPr>
        <p:spPr>
          <a:xfrm>
            <a:off x="215140" y="3879530"/>
            <a:ext cx="8649891" cy="16271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b="1" dirty="0" err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  <a:sym typeface="Poppins"/>
              </a:rPr>
              <a:t>DBook</a:t>
            </a:r>
            <a:r>
              <a:rPr lang="ru-RU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  <a:sym typeface="Poppins"/>
              </a:rPr>
              <a:t> – приложение для записи прочитанных и купленных книг. Оно помогает читателям</a:t>
            </a:r>
            <a:r>
              <a:rPr lang="en-U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  <a:sym typeface="Poppins"/>
              </a:rPr>
              <a:t>  </a:t>
            </a:r>
            <a:r>
              <a:rPr lang="ru-RU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  <a:sym typeface="Poppins"/>
              </a:rPr>
              <a:t>систематизировать данные о книгах. Записывать название, автора, жанр, время чтения, рейтинг и т. д. Раздел купленных книг поможет посмотреть расходы на книги. В разделе статистика можно увидеть прогресс чтения.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304;p38">
            <a:extLst>
              <a:ext uri="{FF2B5EF4-FFF2-40B4-BE49-F238E27FC236}">
                <a16:creationId xmlns:a16="http://schemas.microsoft.com/office/drawing/2014/main" id="{EE37B46E-CBAF-4C8D-8ABA-9A8423456347}"/>
              </a:ext>
            </a:extLst>
          </p:cNvPr>
          <p:cNvSpPr/>
          <p:nvPr/>
        </p:nvSpPr>
        <p:spPr>
          <a:xfrm>
            <a:off x="7592304" y="-507437"/>
            <a:ext cx="2162700" cy="2162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52"/>
          <p:cNvSpPr txBox="1">
            <a:spLocks noGrp="1"/>
          </p:cNvSpPr>
          <p:nvPr>
            <p:ph type="title"/>
          </p:nvPr>
        </p:nvSpPr>
        <p:spPr>
          <a:xfrm>
            <a:off x="4408469" y="380200"/>
            <a:ext cx="3078981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 panose="020F0502020204030204" pitchFamily="34" charset="0"/>
                <a:cs typeface="Calibri" panose="020F0502020204030204" pitchFamily="34" charset="0"/>
              </a:rPr>
              <a:t>Реализация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9" name="Google Shape;669;p52"/>
          <p:cNvSpPr txBox="1"/>
          <p:nvPr/>
        </p:nvSpPr>
        <p:spPr>
          <a:xfrm>
            <a:off x="6291793" y="1655263"/>
            <a:ext cx="21390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70" name="Google Shape;670;p52"/>
          <p:cNvSpPr txBox="1"/>
          <p:nvPr/>
        </p:nvSpPr>
        <p:spPr>
          <a:xfrm>
            <a:off x="6291786" y="2011963"/>
            <a:ext cx="21390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9" name="Google Shape;679;p52"/>
          <p:cNvSpPr/>
          <p:nvPr/>
        </p:nvSpPr>
        <p:spPr>
          <a:xfrm>
            <a:off x="-444119" y="3728174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98A4910-F1DD-478A-9098-339C8CF86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089" y="1379650"/>
            <a:ext cx="3463211" cy="3581490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88D68F6-7991-4F71-8D21-0B091814092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7022" y="-1"/>
            <a:ext cx="4020045" cy="3728175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2930724C-3DCD-4FBD-B604-14A815785BF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856335" y="1379650"/>
            <a:ext cx="3420000" cy="3582000"/>
          </a:xfrm>
          <a:prstGeom prst="rect">
            <a:avLst/>
          </a:prstGeom>
        </p:spPr>
      </p:pic>
      <p:sp>
        <p:nvSpPr>
          <p:cNvPr id="72" name="Google Shape;307;p38">
            <a:extLst>
              <a:ext uri="{FF2B5EF4-FFF2-40B4-BE49-F238E27FC236}">
                <a16:creationId xmlns:a16="http://schemas.microsoft.com/office/drawing/2014/main" id="{4ACCAE9A-4425-4271-BECE-21C6D83C3129}"/>
              </a:ext>
            </a:extLst>
          </p:cNvPr>
          <p:cNvSpPr/>
          <p:nvPr/>
        </p:nvSpPr>
        <p:spPr>
          <a:xfrm>
            <a:off x="365635" y="3746274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/>
          <p:nvPr/>
        </p:nvSpPr>
        <p:spPr>
          <a:xfrm>
            <a:off x="5992700" y="3858000"/>
            <a:ext cx="637500" cy="637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8"/>
          <p:cNvSpPr/>
          <p:nvPr/>
        </p:nvSpPr>
        <p:spPr>
          <a:xfrm>
            <a:off x="7745700" y="-741600"/>
            <a:ext cx="2162700" cy="2162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8"/>
          <p:cNvSpPr/>
          <p:nvPr/>
        </p:nvSpPr>
        <p:spPr>
          <a:xfrm>
            <a:off x="892050" y="4162250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D84165D-FD18-4A5D-A832-3E011476BD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88" b="37767"/>
          <a:stretch/>
        </p:blipFill>
        <p:spPr>
          <a:xfrm>
            <a:off x="1828739" y="387620"/>
            <a:ext cx="3825572" cy="292451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A70787-2634-4A6F-9E8A-35B11A927F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34" r="541"/>
          <a:stretch/>
        </p:blipFill>
        <p:spPr>
          <a:xfrm>
            <a:off x="883920" y="3735717"/>
            <a:ext cx="8260080" cy="1371719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556BFEC-FB3D-49C7-88FD-0FD233BED0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8" t="12599" r="66781" b="25275"/>
          <a:stretch/>
        </p:blipFill>
        <p:spPr>
          <a:xfrm>
            <a:off x="5967034" y="255351"/>
            <a:ext cx="2981400" cy="3195500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87888D05-0156-45C3-B443-9FED722482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19213"/>
            <a:ext cx="4514850" cy="1871662"/>
          </a:xfrm>
        </p:spPr>
        <p:txBody>
          <a:bodyPr/>
          <a:lstStyle/>
          <a:p>
            <a:r>
              <a:rPr lang="ru-RU" sz="6600" dirty="0">
                <a:latin typeface="Calibri" panose="020F0502020204030204" pitchFamily="34" charset="0"/>
                <a:cs typeface="Calibri" panose="020F0502020204030204" pitchFamily="34" charset="0"/>
              </a:rPr>
              <a:t>База данных</a:t>
            </a:r>
          </a:p>
        </p:txBody>
      </p:sp>
      <p:grpSp>
        <p:nvGrpSpPr>
          <p:cNvPr id="19" name="Google Shape;3546;p76">
            <a:extLst>
              <a:ext uri="{FF2B5EF4-FFF2-40B4-BE49-F238E27FC236}">
                <a16:creationId xmlns:a16="http://schemas.microsoft.com/office/drawing/2014/main" id="{95A9CC46-C838-4C80-830A-C7353050F429}"/>
              </a:ext>
            </a:extLst>
          </p:cNvPr>
          <p:cNvGrpSpPr/>
          <p:nvPr/>
        </p:nvGrpSpPr>
        <p:grpSpPr>
          <a:xfrm rot="5400000">
            <a:off x="4160259" y="1557288"/>
            <a:ext cx="3380836" cy="338389"/>
            <a:chOff x="106648" y="895722"/>
            <a:chExt cx="4481413" cy="374300"/>
          </a:xfrm>
        </p:grpSpPr>
        <p:grpSp>
          <p:nvGrpSpPr>
            <p:cNvPr id="20" name="Google Shape;3547;p76">
              <a:extLst>
                <a:ext uri="{FF2B5EF4-FFF2-40B4-BE49-F238E27FC236}">
                  <a16:creationId xmlns:a16="http://schemas.microsoft.com/office/drawing/2014/main" id="{5C1C9FA3-FA30-45BB-A7BE-95C7CD4A7694}"/>
                </a:ext>
              </a:extLst>
            </p:cNvPr>
            <p:cNvGrpSpPr/>
            <p:nvPr/>
          </p:nvGrpSpPr>
          <p:grpSpPr>
            <a:xfrm>
              <a:off x="2233276" y="895722"/>
              <a:ext cx="1082667" cy="223591"/>
              <a:chOff x="4808316" y="2800065"/>
              <a:chExt cx="1999386" cy="412910"/>
            </a:xfrm>
          </p:grpSpPr>
          <p:sp>
            <p:nvSpPr>
              <p:cNvPr id="36" name="Google Shape;3548;p76">
                <a:extLst>
                  <a:ext uri="{FF2B5EF4-FFF2-40B4-BE49-F238E27FC236}">
                    <a16:creationId xmlns:a16="http://schemas.microsoft.com/office/drawing/2014/main" id="{B75B88B3-8121-4E68-8BFB-E30C82B3147F}"/>
                  </a:ext>
                </a:extLst>
              </p:cNvPr>
              <p:cNvSpPr/>
              <p:nvPr/>
            </p:nvSpPr>
            <p:spPr>
              <a:xfrm>
                <a:off x="4849302" y="3079475"/>
                <a:ext cx="1958400" cy="1335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grpSp>
            <p:nvGrpSpPr>
              <p:cNvPr id="37" name="Google Shape;3549;p76">
                <a:extLst>
                  <a:ext uri="{FF2B5EF4-FFF2-40B4-BE49-F238E27FC236}">
                    <a16:creationId xmlns:a16="http://schemas.microsoft.com/office/drawing/2014/main" id="{CA416BC0-DEDD-42C9-82C3-56DB65DFB9FB}"/>
                  </a:ext>
                </a:extLst>
              </p:cNvPr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38" name="Google Shape;3550;p76">
                  <a:extLst>
                    <a:ext uri="{FF2B5EF4-FFF2-40B4-BE49-F238E27FC236}">
                      <a16:creationId xmlns:a16="http://schemas.microsoft.com/office/drawing/2014/main" id="{EF7BAAB5-9E1D-484E-875C-1FC33076BC43}"/>
                    </a:ext>
                  </a:extLst>
                </p:cNvPr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n>
                  <a:noFill/>
                </a:ln>
              </p:spPr>
            </p:cxnSp>
            <p:sp>
              <p:nvSpPr>
                <p:cNvPr id="39" name="Google Shape;3551;p76">
                  <a:extLst>
                    <a:ext uri="{FF2B5EF4-FFF2-40B4-BE49-F238E27FC236}">
                      <a16:creationId xmlns:a16="http://schemas.microsoft.com/office/drawing/2014/main" id="{EEEA4923-727B-46BD-AA1D-225BD6F60BFB}"/>
                    </a:ext>
                  </a:extLst>
                </p:cNvPr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21" name="Google Shape;3552;p76">
              <a:extLst>
                <a:ext uri="{FF2B5EF4-FFF2-40B4-BE49-F238E27FC236}">
                  <a16:creationId xmlns:a16="http://schemas.microsoft.com/office/drawing/2014/main" id="{C9E070A1-86F8-4612-A868-BB241B33E01B}"/>
                </a:ext>
              </a:extLst>
            </p:cNvPr>
            <p:cNvGrpSpPr/>
            <p:nvPr/>
          </p:nvGrpSpPr>
          <p:grpSpPr>
            <a:xfrm>
              <a:off x="106648" y="895722"/>
              <a:ext cx="1088401" cy="223591"/>
              <a:chOff x="881025" y="2800065"/>
              <a:chExt cx="2009975" cy="412910"/>
            </a:xfrm>
          </p:grpSpPr>
          <p:sp>
            <p:nvSpPr>
              <p:cNvPr id="32" name="Google Shape;3553;p76">
                <a:extLst>
                  <a:ext uri="{FF2B5EF4-FFF2-40B4-BE49-F238E27FC236}">
                    <a16:creationId xmlns:a16="http://schemas.microsoft.com/office/drawing/2014/main" id="{509F2E1D-C323-4094-907A-B570C5CED46A}"/>
                  </a:ext>
                </a:extLst>
              </p:cNvPr>
              <p:cNvSpPr/>
              <p:nvPr/>
            </p:nvSpPr>
            <p:spPr>
              <a:xfrm>
                <a:off x="932600" y="3079475"/>
                <a:ext cx="1958400" cy="1335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grpSp>
            <p:nvGrpSpPr>
              <p:cNvPr id="33" name="Google Shape;3554;p76">
                <a:extLst>
                  <a:ext uri="{FF2B5EF4-FFF2-40B4-BE49-F238E27FC236}">
                    <a16:creationId xmlns:a16="http://schemas.microsoft.com/office/drawing/2014/main" id="{166EE639-30C7-4F9F-BD61-E24286CCCFAB}"/>
                  </a:ext>
                </a:extLst>
              </p:cNvPr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34" name="Google Shape;3555;p76">
                  <a:extLst>
                    <a:ext uri="{FF2B5EF4-FFF2-40B4-BE49-F238E27FC236}">
                      <a16:creationId xmlns:a16="http://schemas.microsoft.com/office/drawing/2014/main" id="{FBDCB543-93BA-41B4-A043-2C230E474EAC}"/>
                    </a:ext>
                  </a:extLst>
                </p:cNvPr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n>
                  <a:noFill/>
                </a:ln>
              </p:spPr>
            </p:cxnSp>
            <p:sp>
              <p:nvSpPr>
                <p:cNvPr id="35" name="Google Shape;3556;p76">
                  <a:extLst>
                    <a:ext uri="{FF2B5EF4-FFF2-40B4-BE49-F238E27FC236}">
                      <a16:creationId xmlns:a16="http://schemas.microsoft.com/office/drawing/2014/main" id="{236A1C8C-6E96-4E58-812D-AE865F0936C4}"/>
                    </a:ext>
                  </a:extLst>
                </p:cNvPr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22" name="Google Shape;3557;p76">
              <a:extLst>
                <a:ext uri="{FF2B5EF4-FFF2-40B4-BE49-F238E27FC236}">
                  <a16:creationId xmlns:a16="http://schemas.microsoft.com/office/drawing/2014/main" id="{411BEAAF-0B2A-4CF5-8A8C-D6043E6E8959}"/>
                </a:ext>
              </a:extLst>
            </p:cNvPr>
            <p:cNvGrpSpPr/>
            <p:nvPr/>
          </p:nvGrpSpPr>
          <p:grpSpPr>
            <a:xfrm>
              <a:off x="1172346" y="1047018"/>
              <a:ext cx="1083151" cy="223003"/>
              <a:chOff x="2849073" y="3079467"/>
              <a:chExt cx="2000279" cy="411825"/>
            </a:xfrm>
          </p:grpSpPr>
          <p:sp>
            <p:nvSpPr>
              <p:cNvPr id="28" name="Google Shape;3558;p76">
                <a:extLst>
                  <a:ext uri="{FF2B5EF4-FFF2-40B4-BE49-F238E27FC236}">
                    <a16:creationId xmlns:a16="http://schemas.microsoft.com/office/drawing/2014/main" id="{06505C6B-882E-452E-9BCF-6269805C6F46}"/>
                  </a:ext>
                </a:extLst>
              </p:cNvPr>
              <p:cNvSpPr/>
              <p:nvPr/>
            </p:nvSpPr>
            <p:spPr>
              <a:xfrm>
                <a:off x="2890952" y="3079475"/>
                <a:ext cx="1958400" cy="1335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grpSp>
            <p:nvGrpSpPr>
              <p:cNvPr id="29" name="Google Shape;3559;p76">
                <a:extLst>
                  <a:ext uri="{FF2B5EF4-FFF2-40B4-BE49-F238E27FC236}">
                    <a16:creationId xmlns:a16="http://schemas.microsoft.com/office/drawing/2014/main" id="{D68A9DFB-1199-4EB4-9EA7-587AC368DF91}"/>
                  </a:ext>
                </a:extLst>
              </p:cNvPr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30" name="Google Shape;3560;p76">
                  <a:extLst>
                    <a:ext uri="{FF2B5EF4-FFF2-40B4-BE49-F238E27FC236}">
                      <a16:creationId xmlns:a16="http://schemas.microsoft.com/office/drawing/2014/main" id="{9BF38CDD-ECE9-4446-BD9D-969EE4979E1B}"/>
                    </a:ext>
                  </a:extLst>
                </p:cNvPr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n>
                  <a:noFill/>
                </a:ln>
              </p:spPr>
            </p:cxnSp>
            <p:sp>
              <p:nvSpPr>
                <p:cNvPr id="31" name="Google Shape;3561;p76">
                  <a:extLst>
                    <a:ext uri="{FF2B5EF4-FFF2-40B4-BE49-F238E27FC236}">
                      <a16:creationId xmlns:a16="http://schemas.microsoft.com/office/drawing/2014/main" id="{7C2D8B2E-9F4D-47CC-8880-6AC23B1CCB4A}"/>
                    </a:ext>
                  </a:extLst>
                </p:cNvPr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23" name="Google Shape;3562;p76">
              <a:extLst>
                <a:ext uri="{FF2B5EF4-FFF2-40B4-BE49-F238E27FC236}">
                  <a16:creationId xmlns:a16="http://schemas.microsoft.com/office/drawing/2014/main" id="{D02DB68F-01E4-4CA8-BE61-96C6A6343C2E}"/>
                </a:ext>
              </a:extLst>
            </p:cNvPr>
            <p:cNvGrpSpPr/>
            <p:nvPr/>
          </p:nvGrpSpPr>
          <p:grpSpPr>
            <a:xfrm>
              <a:off x="3290132" y="1047018"/>
              <a:ext cx="1297929" cy="223003"/>
              <a:chOff x="6760035" y="3079467"/>
              <a:chExt cx="2396914" cy="411825"/>
            </a:xfrm>
          </p:grpSpPr>
          <p:sp>
            <p:nvSpPr>
              <p:cNvPr id="24" name="Google Shape;3563;p76">
                <a:extLst>
                  <a:ext uri="{FF2B5EF4-FFF2-40B4-BE49-F238E27FC236}">
                    <a16:creationId xmlns:a16="http://schemas.microsoft.com/office/drawing/2014/main" id="{610462F3-C3DB-4CE6-95CB-DF757398DE75}"/>
                  </a:ext>
                </a:extLst>
              </p:cNvPr>
              <p:cNvSpPr/>
              <p:nvPr/>
            </p:nvSpPr>
            <p:spPr>
              <a:xfrm>
                <a:off x="6807650" y="3079475"/>
                <a:ext cx="2349300" cy="1335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grpSp>
            <p:nvGrpSpPr>
              <p:cNvPr id="25" name="Google Shape;3564;p76">
                <a:extLst>
                  <a:ext uri="{FF2B5EF4-FFF2-40B4-BE49-F238E27FC236}">
                    <a16:creationId xmlns:a16="http://schemas.microsoft.com/office/drawing/2014/main" id="{21231DB4-3BB6-4258-A6CD-2DF928235C4A}"/>
                  </a:ext>
                </a:extLst>
              </p:cNvPr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26" name="Google Shape;3565;p76">
                  <a:extLst>
                    <a:ext uri="{FF2B5EF4-FFF2-40B4-BE49-F238E27FC236}">
                      <a16:creationId xmlns:a16="http://schemas.microsoft.com/office/drawing/2014/main" id="{E7C9282E-FA11-425B-8A32-87EF1FC1E39A}"/>
                    </a:ext>
                  </a:extLst>
                </p:cNvPr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n>
                  <a:noFill/>
                </a:ln>
              </p:spPr>
            </p:cxnSp>
            <p:sp>
              <p:nvSpPr>
                <p:cNvPr id="27" name="Google Shape;3566;p76">
                  <a:extLst>
                    <a:ext uri="{FF2B5EF4-FFF2-40B4-BE49-F238E27FC236}">
                      <a16:creationId xmlns:a16="http://schemas.microsoft.com/office/drawing/2014/main" id="{42485EC4-8BEE-4149-B9D0-A26634AB74B1}"/>
                    </a:ext>
                  </a:extLst>
                </p:cNvPr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61" name="Google Shape;3546;p76">
            <a:extLst>
              <a:ext uri="{FF2B5EF4-FFF2-40B4-BE49-F238E27FC236}">
                <a16:creationId xmlns:a16="http://schemas.microsoft.com/office/drawing/2014/main" id="{A3E484BE-C2A3-4E9F-B98F-49E0A0B04FD2}"/>
              </a:ext>
            </a:extLst>
          </p:cNvPr>
          <p:cNvGrpSpPr/>
          <p:nvPr/>
        </p:nvGrpSpPr>
        <p:grpSpPr>
          <a:xfrm rot="10800000">
            <a:off x="883919" y="3397327"/>
            <a:ext cx="8214843" cy="338389"/>
            <a:chOff x="106648" y="895722"/>
            <a:chExt cx="4481413" cy="374300"/>
          </a:xfrm>
        </p:grpSpPr>
        <p:grpSp>
          <p:nvGrpSpPr>
            <p:cNvPr id="62" name="Google Shape;3547;p76">
              <a:extLst>
                <a:ext uri="{FF2B5EF4-FFF2-40B4-BE49-F238E27FC236}">
                  <a16:creationId xmlns:a16="http://schemas.microsoft.com/office/drawing/2014/main" id="{14037E97-B9E4-44B6-BAC8-C0353EE22C60}"/>
                </a:ext>
              </a:extLst>
            </p:cNvPr>
            <p:cNvGrpSpPr/>
            <p:nvPr/>
          </p:nvGrpSpPr>
          <p:grpSpPr>
            <a:xfrm>
              <a:off x="2233276" y="895722"/>
              <a:ext cx="1082667" cy="223591"/>
              <a:chOff x="4808316" y="2800065"/>
              <a:chExt cx="1999386" cy="412910"/>
            </a:xfrm>
          </p:grpSpPr>
          <p:sp>
            <p:nvSpPr>
              <p:cNvPr id="78" name="Google Shape;3548;p76">
                <a:extLst>
                  <a:ext uri="{FF2B5EF4-FFF2-40B4-BE49-F238E27FC236}">
                    <a16:creationId xmlns:a16="http://schemas.microsoft.com/office/drawing/2014/main" id="{FD852062-2222-4FBD-8EB4-366D4DB5EA2C}"/>
                  </a:ext>
                </a:extLst>
              </p:cNvPr>
              <p:cNvSpPr/>
              <p:nvPr/>
            </p:nvSpPr>
            <p:spPr>
              <a:xfrm>
                <a:off x="4849302" y="3079475"/>
                <a:ext cx="1958400" cy="1335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grpSp>
            <p:nvGrpSpPr>
              <p:cNvPr id="79" name="Google Shape;3549;p76">
                <a:extLst>
                  <a:ext uri="{FF2B5EF4-FFF2-40B4-BE49-F238E27FC236}">
                    <a16:creationId xmlns:a16="http://schemas.microsoft.com/office/drawing/2014/main" id="{71172103-2C51-48EC-B0E5-4D6C709DC697}"/>
                  </a:ext>
                </a:extLst>
              </p:cNvPr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80" name="Google Shape;3550;p76">
                  <a:extLst>
                    <a:ext uri="{FF2B5EF4-FFF2-40B4-BE49-F238E27FC236}">
                      <a16:creationId xmlns:a16="http://schemas.microsoft.com/office/drawing/2014/main" id="{5850073E-6FBD-4273-BD4D-ECC8BA572A75}"/>
                    </a:ext>
                  </a:extLst>
                </p:cNvPr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n>
                  <a:noFill/>
                </a:ln>
              </p:spPr>
            </p:cxnSp>
            <p:sp>
              <p:nvSpPr>
                <p:cNvPr id="81" name="Google Shape;3551;p76">
                  <a:extLst>
                    <a:ext uri="{FF2B5EF4-FFF2-40B4-BE49-F238E27FC236}">
                      <a16:creationId xmlns:a16="http://schemas.microsoft.com/office/drawing/2014/main" id="{D1E57FA7-52AC-4846-85F5-02A78FE2AE66}"/>
                    </a:ext>
                  </a:extLst>
                </p:cNvPr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63" name="Google Shape;3552;p76">
              <a:extLst>
                <a:ext uri="{FF2B5EF4-FFF2-40B4-BE49-F238E27FC236}">
                  <a16:creationId xmlns:a16="http://schemas.microsoft.com/office/drawing/2014/main" id="{79F073B8-BE1B-4253-B218-AB34254C6B8A}"/>
                </a:ext>
              </a:extLst>
            </p:cNvPr>
            <p:cNvGrpSpPr/>
            <p:nvPr/>
          </p:nvGrpSpPr>
          <p:grpSpPr>
            <a:xfrm>
              <a:off x="106648" y="895722"/>
              <a:ext cx="1088401" cy="223591"/>
              <a:chOff x="881025" y="2800065"/>
              <a:chExt cx="2009975" cy="412910"/>
            </a:xfrm>
          </p:grpSpPr>
          <p:sp>
            <p:nvSpPr>
              <p:cNvPr id="74" name="Google Shape;3553;p76">
                <a:extLst>
                  <a:ext uri="{FF2B5EF4-FFF2-40B4-BE49-F238E27FC236}">
                    <a16:creationId xmlns:a16="http://schemas.microsoft.com/office/drawing/2014/main" id="{D3A0C0D8-0A04-486B-8FF5-0F3E6BCFB4C8}"/>
                  </a:ext>
                </a:extLst>
              </p:cNvPr>
              <p:cNvSpPr/>
              <p:nvPr/>
            </p:nvSpPr>
            <p:spPr>
              <a:xfrm>
                <a:off x="932600" y="3079475"/>
                <a:ext cx="1958400" cy="1335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grpSp>
            <p:nvGrpSpPr>
              <p:cNvPr id="75" name="Google Shape;3554;p76">
                <a:extLst>
                  <a:ext uri="{FF2B5EF4-FFF2-40B4-BE49-F238E27FC236}">
                    <a16:creationId xmlns:a16="http://schemas.microsoft.com/office/drawing/2014/main" id="{A8BF82D5-B924-4306-804F-DEAF4B9D68C2}"/>
                  </a:ext>
                </a:extLst>
              </p:cNvPr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76" name="Google Shape;3555;p76">
                  <a:extLst>
                    <a:ext uri="{FF2B5EF4-FFF2-40B4-BE49-F238E27FC236}">
                      <a16:creationId xmlns:a16="http://schemas.microsoft.com/office/drawing/2014/main" id="{2BB74B26-290A-4E10-9AA7-8F2B5896B74B}"/>
                    </a:ext>
                  </a:extLst>
                </p:cNvPr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n>
                  <a:noFill/>
                </a:ln>
              </p:spPr>
            </p:cxnSp>
            <p:sp>
              <p:nvSpPr>
                <p:cNvPr id="77" name="Google Shape;3556;p76">
                  <a:extLst>
                    <a:ext uri="{FF2B5EF4-FFF2-40B4-BE49-F238E27FC236}">
                      <a16:creationId xmlns:a16="http://schemas.microsoft.com/office/drawing/2014/main" id="{07502E46-CDF3-4836-A385-CE6F46988343}"/>
                    </a:ext>
                  </a:extLst>
                </p:cNvPr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64" name="Google Shape;3557;p76">
              <a:extLst>
                <a:ext uri="{FF2B5EF4-FFF2-40B4-BE49-F238E27FC236}">
                  <a16:creationId xmlns:a16="http://schemas.microsoft.com/office/drawing/2014/main" id="{B88BDE40-1280-408E-8419-DED56D7450CA}"/>
                </a:ext>
              </a:extLst>
            </p:cNvPr>
            <p:cNvGrpSpPr/>
            <p:nvPr/>
          </p:nvGrpSpPr>
          <p:grpSpPr>
            <a:xfrm>
              <a:off x="1172346" y="1047018"/>
              <a:ext cx="1083151" cy="223003"/>
              <a:chOff x="2849073" y="3079467"/>
              <a:chExt cx="2000279" cy="411825"/>
            </a:xfrm>
          </p:grpSpPr>
          <p:sp>
            <p:nvSpPr>
              <p:cNvPr id="70" name="Google Shape;3558;p76">
                <a:extLst>
                  <a:ext uri="{FF2B5EF4-FFF2-40B4-BE49-F238E27FC236}">
                    <a16:creationId xmlns:a16="http://schemas.microsoft.com/office/drawing/2014/main" id="{179ECF6D-FD4B-472C-88F3-FDB32E88020C}"/>
                  </a:ext>
                </a:extLst>
              </p:cNvPr>
              <p:cNvSpPr/>
              <p:nvPr/>
            </p:nvSpPr>
            <p:spPr>
              <a:xfrm>
                <a:off x="2890952" y="3079475"/>
                <a:ext cx="1958400" cy="1335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grpSp>
            <p:nvGrpSpPr>
              <p:cNvPr id="71" name="Google Shape;3559;p76">
                <a:extLst>
                  <a:ext uri="{FF2B5EF4-FFF2-40B4-BE49-F238E27FC236}">
                    <a16:creationId xmlns:a16="http://schemas.microsoft.com/office/drawing/2014/main" id="{7328CCA8-5B7F-498F-B38C-BD439C5C82B2}"/>
                  </a:ext>
                </a:extLst>
              </p:cNvPr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72" name="Google Shape;3560;p76">
                  <a:extLst>
                    <a:ext uri="{FF2B5EF4-FFF2-40B4-BE49-F238E27FC236}">
                      <a16:creationId xmlns:a16="http://schemas.microsoft.com/office/drawing/2014/main" id="{B36C21A0-CA5B-47BD-A9DC-388DCFC18E1D}"/>
                    </a:ext>
                  </a:extLst>
                </p:cNvPr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n>
                  <a:noFill/>
                </a:ln>
              </p:spPr>
            </p:cxnSp>
            <p:sp>
              <p:nvSpPr>
                <p:cNvPr id="73" name="Google Shape;3561;p76">
                  <a:extLst>
                    <a:ext uri="{FF2B5EF4-FFF2-40B4-BE49-F238E27FC236}">
                      <a16:creationId xmlns:a16="http://schemas.microsoft.com/office/drawing/2014/main" id="{8464AD08-2E32-47A9-9CD8-8B484858EAFC}"/>
                    </a:ext>
                  </a:extLst>
                </p:cNvPr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65" name="Google Shape;3562;p76">
              <a:extLst>
                <a:ext uri="{FF2B5EF4-FFF2-40B4-BE49-F238E27FC236}">
                  <a16:creationId xmlns:a16="http://schemas.microsoft.com/office/drawing/2014/main" id="{491F6C9A-DBB4-4119-ABB5-580678A601A1}"/>
                </a:ext>
              </a:extLst>
            </p:cNvPr>
            <p:cNvGrpSpPr/>
            <p:nvPr/>
          </p:nvGrpSpPr>
          <p:grpSpPr>
            <a:xfrm>
              <a:off x="3290132" y="1047018"/>
              <a:ext cx="1297929" cy="223003"/>
              <a:chOff x="6760035" y="3079467"/>
              <a:chExt cx="2396914" cy="411825"/>
            </a:xfrm>
          </p:grpSpPr>
          <p:sp>
            <p:nvSpPr>
              <p:cNvPr id="66" name="Google Shape;3563;p76">
                <a:extLst>
                  <a:ext uri="{FF2B5EF4-FFF2-40B4-BE49-F238E27FC236}">
                    <a16:creationId xmlns:a16="http://schemas.microsoft.com/office/drawing/2014/main" id="{04EAD088-BCB8-45DB-B041-6C8E1BA7FB81}"/>
                  </a:ext>
                </a:extLst>
              </p:cNvPr>
              <p:cNvSpPr/>
              <p:nvPr/>
            </p:nvSpPr>
            <p:spPr>
              <a:xfrm>
                <a:off x="6807650" y="3079475"/>
                <a:ext cx="2349300" cy="1335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grpSp>
            <p:nvGrpSpPr>
              <p:cNvPr id="67" name="Google Shape;3564;p76">
                <a:extLst>
                  <a:ext uri="{FF2B5EF4-FFF2-40B4-BE49-F238E27FC236}">
                    <a16:creationId xmlns:a16="http://schemas.microsoft.com/office/drawing/2014/main" id="{BF13A6CE-A902-48CE-9354-F7A190F8C125}"/>
                  </a:ext>
                </a:extLst>
              </p:cNvPr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68" name="Google Shape;3565;p76">
                  <a:extLst>
                    <a:ext uri="{FF2B5EF4-FFF2-40B4-BE49-F238E27FC236}">
                      <a16:creationId xmlns:a16="http://schemas.microsoft.com/office/drawing/2014/main" id="{FB46F2B2-2518-4BE2-8D73-AEBE201630A1}"/>
                    </a:ext>
                  </a:extLst>
                </p:cNvPr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n>
                  <a:noFill/>
                </a:ln>
              </p:spPr>
            </p:cxnSp>
            <p:sp>
              <p:nvSpPr>
                <p:cNvPr id="69" name="Google Shape;3566;p76">
                  <a:extLst>
                    <a:ext uri="{FF2B5EF4-FFF2-40B4-BE49-F238E27FC236}">
                      <a16:creationId xmlns:a16="http://schemas.microsoft.com/office/drawing/2014/main" id="{4F49994E-B367-4CE4-9499-5901DCF9D42D}"/>
                    </a:ext>
                  </a:extLst>
                </p:cNvPr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82" name="Google Shape;3546;p76">
            <a:extLst>
              <a:ext uri="{FF2B5EF4-FFF2-40B4-BE49-F238E27FC236}">
                <a16:creationId xmlns:a16="http://schemas.microsoft.com/office/drawing/2014/main" id="{A7ABA38C-08C6-421F-A280-B40E92A64D93}"/>
              </a:ext>
            </a:extLst>
          </p:cNvPr>
          <p:cNvGrpSpPr/>
          <p:nvPr/>
        </p:nvGrpSpPr>
        <p:grpSpPr>
          <a:xfrm rot="10800000">
            <a:off x="2590799" y="4814440"/>
            <a:ext cx="6456768" cy="338389"/>
            <a:chOff x="106648" y="895722"/>
            <a:chExt cx="4481413" cy="374300"/>
          </a:xfrm>
        </p:grpSpPr>
        <p:grpSp>
          <p:nvGrpSpPr>
            <p:cNvPr id="83" name="Google Shape;3547;p76">
              <a:extLst>
                <a:ext uri="{FF2B5EF4-FFF2-40B4-BE49-F238E27FC236}">
                  <a16:creationId xmlns:a16="http://schemas.microsoft.com/office/drawing/2014/main" id="{D8F252C5-5091-408E-9B36-88913F68B941}"/>
                </a:ext>
              </a:extLst>
            </p:cNvPr>
            <p:cNvGrpSpPr/>
            <p:nvPr/>
          </p:nvGrpSpPr>
          <p:grpSpPr>
            <a:xfrm>
              <a:off x="2233276" y="895722"/>
              <a:ext cx="1082667" cy="223591"/>
              <a:chOff x="4808316" y="2800065"/>
              <a:chExt cx="1999386" cy="412910"/>
            </a:xfrm>
          </p:grpSpPr>
          <p:sp>
            <p:nvSpPr>
              <p:cNvPr id="99" name="Google Shape;3548;p76">
                <a:extLst>
                  <a:ext uri="{FF2B5EF4-FFF2-40B4-BE49-F238E27FC236}">
                    <a16:creationId xmlns:a16="http://schemas.microsoft.com/office/drawing/2014/main" id="{08A8FA87-6540-426D-B792-09F60B913C5F}"/>
                  </a:ext>
                </a:extLst>
              </p:cNvPr>
              <p:cNvSpPr/>
              <p:nvPr/>
            </p:nvSpPr>
            <p:spPr>
              <a:xfrm>
                <a:off x="4849302" y="3079475"/>
                <a:ext cx="1958400" cy="1335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grpSp>
            <p:nvGrpSpPr>
              <p:cNvPr id="100" name="Google Shape;3549;p76">
                <a:extLst>
                  <a:ext uri="{FF2B5EF4-FFF2-40B4-BE49-F238E27FC236}">
                    <a16:creationId xmlns:a16="http://schemas.microsoft.com/office/drawing/2014/main" id="{762B066E-C693-4CE6-B659-5532FE7F72B3}"/>
                  </a:ext>
                </a:extLst>
              </p:cNvPr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01" name="Google Shape;3550;p76">
                  <a:extLst>
                    <a:ext uri="{FF2B5EF4-FFF2-40B4-BE49-F238E27FC236}">
                      <a16:creationId xmlns:a16="http://schemas.microsoft.com/office/drawing/2014/main" id="{03D8C748-FB2A-49CA-9B6B-75EB85ACF69E}"/>
                    </a:ext>
                  </a:extLst>
                </p:cNvPr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n>
                  <a:noFill/>
                </a:ln>
              </p:spPr>
            </p:cxnSp>
            <p:sp>
              <p:nvSpPr>
                <p:cNvPr id="102" name="Google Shape;3551;p76">
                  <a:extLst>
                    <a:ext uri="{FF2B5EF4-FFF2-40B4-BE49-F238E27FC236}">
                      <a16:creationId xmlns:a16="http://schemas.microsoft.com/office/drawing/2014/main" id="{93268606-BAB7-42ED-BE49-76353D2D9364}"/>
                    </a:ext>
                  </a:extLst>
                </p:cNvPr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84" name="Google Shape;3552;p76">
              <a:extLst>
                <a:ext uri="{FF2B5EF4-FFF2-40B4-BE49-F238E27FC236}">
                  <a16:creationId xmlns:a16="http://schemas.microsoft.com/office/drawing/2014/main" id="{EFE180F3-49F1-42F2-B201-2DA07FE0123A}"/>
                </a:ext>
              </a:extLst>
            </p:cNvPr>
            <p:cNvGrpSpPr/>
            <p:nvPr/>
          </p:nvGrpSpPr>
          <p:grpSpPr>
            <a:xfrm>
              <a:off x="106648" y="895722"/>
              <a:ext cx="1088401" cy="223591"/>
              <a:chOff x="881025" y="2800065"/>
              <a:chExt cx="2009975" cy="412910"/>
            </a:xfrm>
          </p:grpSpPr>
          <p:sp>
            <p:nvSpPr>
              <p:cNvPr id="95" name="Google Shape;3553;p76">
                <a:extLst>
                  <a:ext uri="{FF2B5EF4-FFF2-40B4-BE49-F238E27FC236}">
                    <a16:creationId xmlns:a16="http://schemas.microsoft.com/office/drawing/2014/main" id="{1DD990C0-E161-4A99-920F-078E39A59F9C}"/>
                  </a:ext>
                </a:extLst>
              </p:cNvPr>
              <p:cNvSpPr/>
              <p:nvPr/>
            </p:nvSpPr>
            <p:spPr>
              <a:xfrm>
                <a:off x="932600" y="3079475"/>
                <a:ext cx="1958400" cy="1335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grpSp>
            <p:nvGrpSpPr>
              <p:cNvPr id="96" name="Google Shape;3554;p76">
                <a:extLst>
                  <a:ext uri="{FF2B5EF4-FFF2-40B4-BE49-F238E27FC236}">
                    <a16:creationId xmlns:a16="http://schemas.microsoft.com/office/drawing/2014/main" id="{2024CC1B-912A-4968-843D-0E8B39A0408A}"/>
                  </a:ext>
                </a:extLst>
              </p:cNvPr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97" name="Google Shape;3555;p76">
                  <a:extLst>
                    <a:ext uri="{FF2B5EF4-FFF2-40B4-BE49-F238E27FC236}">
                      <a16:creationId xmlns:a16="http://schemas.microsoft.com/office/drawing/2014/main" id="{F3D28E8F-BFDD-4CCD-9D1A-6BCAD7731DDA}"/>
                    </a:ext>
                  </a:extLst>
                </p:cNvPr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n>
                  <a:noFill/>
                </a:ln>
              </p:spPr>
            </p:cxnSp>
            <p:sp>
              <p:nvSpPr>
                <p:cNvPr id="98" name="Google Shape;3556;p76">
                  <a:extLst>
                    <a:ext uri="{FF2B5EF4-FFF2-40B4-BE49-F238E27FC236}">
                      <a16:creationId xmlns:a16="http://schemas.microsoft.com/office/drawing/2014/main" id="{73BACB1C-DBAD-4482-9BEC-A041C0F2AA81}"/>
                    </a:ext>
                  </a:extLst>
                </p:cNvPr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85" name="Google Shape;3557;p76">
              <a:extLst>
                <a:ext uri="{FF2B5EF4-FFF2-40B4-BE49-F238E27FC236}">
                  <a16:creationId xmlns:a16="http://schemas.microsoft.com/office/drawing/2014/main" id="{07951A28-BC04-4EAA-84C5-FFA9778C93BD}"/>
                </a:ext>
              </a:extLst>
            </p:cNvPr>
            <p:cNvGrpSpPr/>
            <p:nvPr/>
          </p:nvGrpSpPr>
          <p:grpSpPr>
            <a:xfrm>
              <a:off x="1172346" y="1047018"/>
              <a:ext cx="1083151" cy="223003"/>
              <a:chOff x="2849073" y="3079467"/>
              <a:chExt cx="2000279" cy="411825"/>
            </a:xfrm>
          </p:grpSpPr>
          <p:sp>
            <p:nvSpPr>
              <p:cNvPr id="91" name="Google Shape;3558;p76">
                <a:extLst>
                  <a:ext uri="{FF2B5EF4-FFF2-40B4-BE49-F238E27FC236}">
                    <a16:creationId xmlns:a16="http://schemas.microsoft.com/office/drawing/2014/main" id="{7089BC00-9AD8-4E86-A888-498ECBDFFA95}"/>
                  </a:ext>
                </a:extLst>
              </p:cNvPr>
              <p:cNvSpPr/>
              <p:nvPr/>
            </p:nvSpPr>
            <p:spPr>
              <a:xfrm>
                <a:off x="2890952" y="3079475"/>
                <a:ext cx="1958400" cy="1335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grpSp>
            <p:nvGrpSpPr>
              <p:cNvPr id="92" name="Google Shape;3559;p76">
                <a:extLst>
                  <a:ext uri="{FF2B5EF4-FFF2-40B4-BE49-F238E27FC236}">
                    <a16:creationId xmlns:a16="http://schemas.microsoft.com/office/drawing/2014/main" id="{F6E5A09F-1838-43B7-88FE-16279F126A7B}"/>
                  </a:ext>
                </a:extLst>
              </p:cNvPr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93" name="Google Shape;3560;p76">
                  <a:extLst>
                    <a:ext uri="{FF2B5EF4-FFF2-40B4-BE49-F238E27FC236}">
                      <a16:creationId xmlns:a16="http://schemas.microsoft.com/office/drawing/2014/main" id="{3E39DB78-BA78-4DCB-AE94-4A031964D20D}"/>
                    </a:ext>
                  </a:extLst>
                </p:cNvPr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n>
                  <a:noFill/>
                </a:ln>
              </p:spPr>
            </p:cxnSp>
            <p:sp>
              <p:nvSpPr>
                <p:cNvPr id="94" name="Google Shape;3561;p76">
                  <a:extLst>
                    <a:ext uri="{FF2B5EF4-FFF2-40B4-BE49-F238E27FC236}">
                      <a16:creationId xmlns:a16="http://schemas.microsoft.com/office/drawing/2014/main" id="{25C3D56A-1C2C-4CDF-9A98-49205601BA5C}"/>
                    </a:ext>
                  </a:extLst>
                </p:cNvPr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86" name="Google Shape;3562;p76">
              <a:extLst>
                <a:ext uri="{FF2B5EF4-FFF2-40B4-BE49-F238E27FC236}">
                  <a16:creationId xmlns:a16="http://schemas.microsoft.com/office/drawing/2014/main" id="{33CCF459-B3BD-4B57-8977-0CD4CE35BF1A}"/>
                </a:ext>
              </a:extLst>
            </p:cNvPr>
            <p:cNvGrpSpPr/>
            <p:nvPr/>
          </p:nvGrpSpPr>
          <p:grpSpPr>
            <a:xfrm>
              <a:off x="3290132" y="1047018"/>
              <a:ext cx="1297929" cy="223003"/>
              <a:chOff x="6760035" y="3079467"/>
              <a:chExt cx="2396914" cy="411825"/>
            </a:xfrm>
          </p:grpSpPr>
          <p:sp>
            <p:nvSpPr>
              <p:cNvPr id="87" name="Google Shape;3563;p76">
                <a:extLst>
                  <a:ext uri="{FF2B5EF4-FFF2-40B4-BE49-F238E27FC236}">
                    <a16:creationId xmlns:a16="http://schemas.microsoft.com/office/drawing/2014/main" id="{7196FFCB-8843-4D3D-89D7-A9B2B243D4DC}"/>
                  </a:ext>
                </a:extLst>
              </p:cNvPr>
              <p:cNvSpPr/>
              <p:nvPr/>
            </p:nvSpPr>
            <p:spPr>
              <a:xfrm>
                <a:off x="6807650" y="3079475"/>
                <a:ext cx="2349300" cy="1335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grpSp>
            <p:nvGrpSpPr>
              <p:cNvPr id="88" name="Google Shape;3564;p76">
                <a:extLst>
                  <a:ext uri="{FF2B5EF4-FFF2-40B4-BE49-F238E27FC236}">
                    <a16:creationId xmlns:a16="http://schemas.microsoft.com/office/drawing/2014/main" id="{867DE6FF-24B3-4939-B7CB-800F0192F73E}"/>
                  </a:ext>
                </a:extLst>
              </p:cNvPr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89" name="Google Shape;3565;p76">
                  <a:extLst>
                    <a:ext uri="{FF2B5EF4-FFF2-40B4-BE49-F238E27FC236}">
                      <a16:creationId xmlns:a16="http://schemas.microsoft.com/office/drawing/2014/main" id="{AC912528-8497-444D-AE4E-3A211E038839}"/>
                    </a:ext>
                  </a:extLst>
                </p:cNvPr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n>
                  <a:noFill/>
                </a:ln>
              </p:spPr>
            </p:cxnSp>
            <p:sp>
              <p:nvSpPr>
                <p:cNvPr id="90" name="Google Shape;3566;p76">
                  <a:extLst>
                    <a:ext uri="{FF2B5EF4-FFF2-40B4-BE49-F238E27FC236}">
                      <a16:creationId xmlns:a16="http://schemas.microsoft.com/office/drawing/2014/main" id="{5D0FA3B1-E3A9-4917-9A28-C879E7D589F4}"/>
                    </a:ext>
                  </a:extLst>
                </p:cNvPr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sp>
        <p:nvSpPr>
          <p:cNvPr id="103" name="Google Shape;242;p33">
            <a:extLst>
              <a:ext uri="{FF2B5EF4-FFF2-40B4-BE49-F238E27FC236}">
                <a16:creationId xmlns:a16="http://schemas.microsoft.com/office/drawing/2014/main" id="{40B67D3D-B428-42AC-8410-631D125FC252}"/>
              </a:ext>
            </a:extLst>
          </p:cNvPr>
          <p:cNvSpPr/>
          <p:nvPr/>
        </p:nvSpPr>
        <p:spPr>
          <a:xfrm>
            <a:off x="195566" y="265195"/>
            <a:ext cx="408981" cy="379269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242;p33">
            <a:extLst>
              <a:ext uri="{FF2B5EF4-FFF2-40B4-BE49-F238E27FC236}">
                <a16:creationId xmlns:a16="http://schemas.microsoft.com/office/drawing/2014/main" id="{E903E998-D342-47B3-B043-5078821698F6}"/>
              </a:ext>
            </a:extLst>
          </p:cNvPr>
          <p:cNvSpPr/>
          <p:nvPr/>
        </p:nvSpPr>
        <p:spPr>
          <a:xfrm>
            <a:off x="1398347" y="877789"/>
            <a:ext cx="478106" cy="474071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242;p33">
            <a:extLst>
              <a:ext uri="{FF2B5EF4-FFF2-40B4-BE49-F238E27FC236}">
                <a16:creationId xmlns:a16="http://schemas.microsoft.com/office/drawing/2014/main" id="{B7A47B31-7DEC-4EB3-894D-027C2E564C7C}"/>
              </a:ext>
            </a:extLst>
          </p:cNvPr>
          <p:cNvSpPr/>
          <p:nvPr/>
        </p:nvSpPr>
        <p:spPr>
          <a:xfrm>
            <a:off x="0" y="4319995"/>
            <a:ext cx="478106" cy="474071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242;p33">
            <a:extLst>
              <a:ext uri="{FF2B5EF4-FFF2-40B4-BE49-F238E27FC236}">
                <a16:creationId xmlns:a16="http://schemas.microsoft.com/office/drawing/2014/main" id="{890226AD-BA4C-4367-917E-9220AAEA0972}"/>
              </a:ext>
            </a:extLst>
          </p:cNvPr>
          <p:cNvSpPr/>
          <p:nvPr/>
        </p:nvSpPr>
        <p:spPr>
          <a:xfrm>
            <a:off x="2926353" y="2413397"/>
            <a:ext cx="344682" cy="316706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242;p33">
            <a:extLst>
              <a:ext uri="{FF2B5EF4-FFF2-40B4-BE49-F238E27FC236}">
                <a16:creationId xmlns:a16="http://schemas.microsoft.com/office/drawing/2014/main" id="{BD4093CF-E67F-4DF9-B77E-5E3E70DA2741}"/>
              </a:ext>
            </a:extLst>
          </p:cNvPr>
          <p:cNvSpPr/>
          <p:nvPr/>
        </p:nvSpPr>
        <p:spPr>
          <a:xfrm>
            <a:off x="421673" y="3352611"/>
            <a:ext cx="302665" cy="292635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64"/>
          <p:cNvSpPr txBox="1">
            <a:spLocks noGrp="1"/>
          </p:cNvSpPr>
          <p:nvPr>
            <p:ph type="title"/>
          </p:nvPr>
        </p:nvSpPr>
        <p:spPr>
          <a:xfrm>
            <a:off x="4608363" y="1706900"/>
            <a:ext cx="286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Заключение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3" name="Google Shape;873;p64"/>
          <p:cNvSpPr txBox="1">
            <a:spLocks noGrp="1"/>
          </p:cNvSpPr>
          <p:nvPr>
            <p:ph type="subTitle" idx="1"/>
          </p:nvPr>
        </p:nvSpPr>
        <p:spPr>
          <a:xfrm>
            <a:off x="4608362" y="2692650"/>
            <a:ext cx="3270717" cy="10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accent2"/>
              </a:buClr>
              <a:buSzPts val="1100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В дальнейшем можно развить функционал в виде создания дополнительных списков и жанров. Или реализовать как социальную сеть, где пользователи будут делиться своими впечатлениями.</a:t>
            </a:r>
            <a:endParaRPr dirty="0"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grpSp>
        <p:nvGrpSpPr>
          <p:cNvPr id="874" name="Google Shape;874;p64"/>
          <p:cNvGrpSpPr/>
          <p:nvPr/>
        </p:nvGrpSpPr>
        <p:grpSpPr>
          <a:xfrm>
            <a:off x="1135380" y="723902"/>
            <a:ext cx="2781299" cy="4023357"/>
            <a:chOff x="1670313" y="1259363"/>
            <a:chExt cx="1840559" cy="2624774"/>
          </a:xfrm>
        </p:grpSpPr>
        <p:grpSp>
          <p:nvGrpSpPr>
            <p:cNvPr id="875" name="Google Shape;875;p64"/>
            <p:cNvGrpSpPr/>
            <p:nvPr/>
          </p:nvGrpSpPr>
          <p:grpSpPr>
            <a:xfrm>
              <a:off x="1670313" y="1259363"/>
              <a:ext cx="1840559" cy="2624774"/>
              <a:chOff x="1540275" y="1259363"/>
              <a:chExt cx="1840559" cy="2624774"/>
            </a:xfrm>
          </p:grpSpPr>
          <p:sp>
            <p:nvSpPr>
              <p:cNvPr id="876" name="Google Shape;876;p64"/>
              <p:cNvSpPr/>
              <p:nvPr/>
            </p:nvSpPr>
            <p:spPr>
              <a:xfrm>
                <a:off x="1540275" y="1259363"/>
                <a:ext cx="1840559" cy="2624774"/>
              </a:xfrm>
              <a:custGeom>
                <a:avLst/>
                <a:gdLst/>
                <a:ahLst/>
                <a:cxnLst/>
                <a:rect l="l" t="t" r="r" b="b"/>
                <a:pathLst>
                  <a:path w="32032" h="45682" extrusionOk="0">
                    <a:moveTo>
                      <a:pt x="6620" y="1"/>
                    </a:moveTo>
                    <a:cubicBezTo>
                      <a:pt x="2954" y="1"/>
                      <a:pt x="1" y="2952"/>
                      <a:pt x="1" y="6618"/>
                    </a:cubicBezTo>
                    <a:lnTo>
                      <a:pt x="1" y="39062"/>
                    </a:lnTo>
                    <a:cubicBezTo>
                      <a:pt x="1" y="42730"/>
                      <a:pt x="2954" y="45681"/>
                      <a:pt x="6620" y="45681"/>
                    </a:cubicBezTo>
                    <a:lnTo>
                      <a:pt x="25412" y="45681"/>
                    </a:lnTo>
                    <a:cubicBezTo>
                      <a:pt x="29080" y="45681"/>
                      <a:pt x="32032" y="42730"/>
                      <a:pt x="32032" y="39062"/>
                    </a:cubicBezTo>
                    <a:lnTo>
                      <a:pt x="32032" y="6618"/>
                    </a:lnTo>
                    <a:cubicBezTo>
                      <a:pt x="32032" y="2952"/>
                      <a:pt x="29080" y="1"/>
                      <a:pt x="254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64"/>
              <p:cNvSpPr/>
              <p:nvPr/>
            </p:nvSpPr>
            <p:spPr>
              <a:xfrm>
                <a:off x="2393254" y="3686718"/>
                <a:ext cx="139973" cy="139966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2436" extrusionOk="0">
                    <a:moveTo>
                      <a:pt x="1171" y="2435"/>
                    </a:moveTo>
                    <a:cubicBezTo>
                      <a:pt x="1644" y="2435"/>
                      <a:pt x="2072" y="2148"/>
                      <a:pt x="2254" y="1711"/>
                    </a:cubicBezTo>
                    <a:cubicBezTo>
                      <a:pt x="2435" y="1274"/>
                      <a:pt x="2335" y="770"/>
                      <a:pt x="2000" y="435"/>
                    </a:cubicBezTo>
                    <a:cubicBezTo>
                      <a:pt x="1663" y="100"/>
                      <a:pt x="1162" y="0"/>
                      <a:pt x="724" y="182"/>
                    </a:cubicBezTo>
                    <a:cubicBezTo>
                      <a:pt x="287" y="363"/>
                      <a:pt x="0" y="791"/>
                      <a:pt x="0" y="1264"/>
                    </a:cubicBezTo>
                    <a:cubicBezTo>
                      <a:pt x="3" y="1909"/>
                      <a:pt x="526" y="2433"/>
                      <a:pt x="1171" y="24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8" name="Google Shape;878;p64"/>
            <p:cNvSpPr/>
            <p:nvPr/>
          </p:nvSpPr>
          <p:spPr>
            <a:xfrm>
              <a:off x="2494088" y="1356225"/>
              <a:ext cx="193000" cy="17350"/>
            </a:xfrm>
            <a:custGeom>
              <a:avLst/>
              <a:gdLst/>
              <a:ahLst/>
              <a:cxnLst/>
              <a:rect l="l" t="t" r="r" b="b"/>
              <a:pathLst>
                <a:path w="7720" h="694" extrusionOk="0">
                  <a:moveTo>
                    <a:pt x="347" y="1"/>
                  </a:moveTo>
                  <a:lnTo>
                    <a:pt x="7373" y="1"/>
                  </a:lnTo>
                  <a:cubicBezTo>
                    <a:pt x="7564" y="1"/>
                    <a:pt x="7719" y="156"/>
                    <a:pt x="7719" y="347"/>
                  </a:cubicBezTo>
                  <a:lnTo>
                    <a:pt x="7719" y="347"/>
                  </a:lnTo>
                  <a:cubicBezTo>
                    <a:pt x="7719" y="539"/>
                    <a:pt x="7564" y="694"/>
                    <a:pt x="7373" y="694"/>
                  </a:cubicBezTo>
                  <a:lnTo>
                    <a:pt x="347" y="694"/>
                  </a:lnTo>
                  <a:cubicBezTo>
                    <a:pt x="156" y="694"/>
                    <a:pt x="1" y="539"/>
                    <a:pt x="1" y="347"/>
                  </a:cubicBezTo>
                  <a:lnTo>
                    <a:pt x="1" y="347"/>
                  </a:lnTo>
                  <a:cubicBezTo>
                    <a:pt x="1" y="156"/>
                    <a:pt x="15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64"/>
          <p:cNvCxnSpPr/>
          <p:nvPr/>
        </p:nvCxnSpPr>
        <p:spPr>
          <a:xfrm>
            <a:off x="4608363" y="2494125"/>
            <a:ext cx="1272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80" name="Google Shape;880;p64"/>
          <p:cNvPicPr preferRelativeResize="0"/>
          <p:nvPr/>
        </p:nvPicPr>
        <p:blipFill rotWithShape="1">
          <a:blip r:embed="rId3">
            <a:alphaModFix/>
          </a:blip>
          <a:srcRect l="4462" r="20287"/>
          <a:stretch/>
        </p:blipFill>
        <p:spPr>
          <a:xfrm>
            <a:off x="1341120" y="1047444"/>
            <a:ext cx="2362200" cy="3309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D6AB0F2-A2B7-47A7-91F6-0127B9BCD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1489" y="2741464"/>
            <a:ext cx="792053" cy="26485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3E4E28A-4C25-4189-A340-D4DF868FC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0305" y="3094382"/>
            <a:ext cx="1741075" cy="5655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Mathematics by Slidesgo">
  <a:themeElements>
    <a:clrScheme name="Simple Light">
      <a:dk1>
        <a:srgbClr val="FFFFFF"/>
      </a:dk1>
      <a:lt1>
        <a:srgbClr val="F3F3F3"/>
      </a:lt1>
      <a:dk2>
        <a:srgbClr val="666666"/>
      </a:dk2>
      <a:lt2>
        <a:srgbClr val="D149CE"/>
      </a:lt2>
      <a:accent1>
        <a:srgbClr val="43309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666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1949</TotalTime>
  <Words>103</Words>
  <Application>Microsoft Office PowerPoint</Application>
  <PresentationFormat>Экран (16:9)</PresentationFormat>
  <Paragraphs>11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Poppins SemiBold</vt:lpstr>
      <vt:lpstr>Poppins</vt:lpstr>
      <vt:lpstr>Bebas Neue</vt:lpstr>
      <vt:lpstr>Calibri</vt:lpstr>
      <vt:lpstr>Computer Science &amp; Mathematics Major For College: Mathematics by Slidesgo</vt:lpstr>
      <vt:lpstr>DBook —  читательский дневник в электронном формате.</vt:lpstr>
      <vt:lpstr>Введение.</vt:lpstr>
      <vt:lpstr>Реализация</vt:lpstr>
      <vt:lpstr>База данных</vt:lpstr>
      <vt:lpstr>Заключение.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Направления в мире IT. Python.</dc:title>
  <dc:creator>Анна Казаева</dc:creator>
  <cp:lastModifiedBy>Анна Казаева</cp:lastModifiedBy>
  <cp:revision>62</cp:revision>
  <dcterms:modified xsi:type="dcterms:W3CDTF">2022-11-12T17:07:36Z</dcterms:modified>
</cp:coreProperties>
</file>