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6"/>
  </p:notesMasterIdLst>
  <p:sldIdLst>
    <p:sldId id="315" r:id="rId2"/>
    <p:sldId id="260" r:id="rId3"/>
    <p:sldId id="288" r:id="rId4"/>
    <p:sldId id="287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Poppins" panose="020B0604020202020204" charset="0"/>
      <p:regular r:id="rId13"/>
      <p:bold r:id="rId14"/>
      <p:italic r:id="rId15"/>
      <p:boldItalic r:id="rId16"/>
    </p:embeddedFont>
    <p:embeddedFont>
      <p:font typeface="Poppins SemiBold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A416EF-F082-4B66-80F2-F4DEC40570D0}">
  <a:tblStyle styleId="{D5A416EF-F082-4B66-80F2-F4DEC40570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55" autoAdjust="0"/>
  </p:normalViewPr>
  <p:slideViewPr>
    <p:cSldViewPr snapToGrid="0">
      <p:cViewPr varScale="1">
        <p:scale>
          <a:sx n="99" d="100"/>
          <a:sy n="99" d="100"/>
        </p:scale>
        <p:origin x="1238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на Казаева" userId="9bce9855420e2f35" providerId="LiveId" clId="{B1497492-2308-4D96-8A69-6C8045E69859}"/>
    <pc:docChg chg="undo redo custSel addSld delSld modSld sldOrd">
      <pc:chgData name="Анна Казаева" userId="9bce9855420e2f35" providerId="LiveId" clId="{B1497492-2308-4D96-8A69-6C8045E69859}" dt="2022-09-24T19:59:39.755" v="2408" actId="20577"/>
      <pc:docMkLst>
        <pc:docMk/>
      </pc:docMkLst>
      <pc:sldChg chg="addSp delSp modSp">
        <pc:chgData name="Анна Казаева" userId="9bce9855420e2f35" providerId="LiveId" clId="{B1497492-2308-4D96-8A69-6C8045E69859}" dt="2022-09-16T20:36:11.696" v="199"/>
        <pc:sldMkLst>
          <pc:docMk/>
          <pc:sldMk cId="0" sldId="258"/>
        </pc:sldMkLst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2" creationId="{5898CA17-86BD-453A-88B3-EF6E013AA9C1}"/>
          </ac:spMkLst>
        </pc:spChg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3" creationId="{7B153198-0A18-419D-AACF-875E5DA941FC}"/>
          </ac:spMkLst>
        </pc:spChg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4" creationId="{38857EA3-311A-41EA-9A19-06495DB4BD07}"/>
          </ac:spMkLst>
        </pc:spChg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5" creationId="{27C536CA-347F-4976-BA78-3965B8020A41}"/>
          </ac:spMkLst>
        </pc:spChg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6" creationId="{D4867BEC-0D8D-4E3F-A7DD-56479B3BA3AC}"/>
          </ac:spMkLst>
        </pc:spChg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7" creationId="{EA3ADDEC-E663-40C5-8190-B5792F8C6398}"/>
          </ac:spMkLst>
        </pc:spChg>
        <pc:spChg chg="add del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8" creationId="{CBBBC793-BA3C-4DA0-854C-1E064BF59CC1}"/>
          </ac:spMkLst>
        </pc:spChg>
        <pc:spChg chg="add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9" creationId="{15AE9CDA-C4CE-469E-A14F-E201A4D964B4}"/>
          </ac:spMkLst>
        </pc:spChg>
        <pc:spChg chg="add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10" creationId="{0BE55F5C-9A7F-429D-B1C9-55DC237BDA58}"/>
          </ac:spMkLst>
        </pc:spChg>
        <pc:spChg chg="add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11" creationId="{D807C7D9-733C-4D38-AE0F-41E7DE6E1466}"/>
          </ac:spMkLst>
        </pc:spChg>
        <pc:spChg chg="add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12" creationId="{9B16FDF6-2059-4214-AAE9-1D444073E4B5}"/>
          </ac:spMkLst>
        </pc:spChg>
        <pc:spChg chg="add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13" creationId="{36EC51B3-C4F4-43E3-AFB4-CD2335520730}"/>
          </ac:spMkLst>
        </pc:spChg>
        <pc:spChg chg="add mod">
          <ac:chgData name="Анна Казаева" userId="9bce9855420e2f35" providerId="LiveId" clId="{B1497492-2308-4D96-8A69-6C8045E69859}" dt="2022-09-16T20:36:11.696" v="199"/>
          <ac:spMkLst>
            <pc:docMk/>
            <pc:sldMk cId="0" sldId="258"/>
            <ac:spMk id="14" creationId="{F2801015-E0A3-4375-BF9D-B640B42E29CC}"/>
          </ac:spMkLst>
        </pc:spChg>
      </pc:sldChg>
      <pc:sldChg chg="addSp delSp modSp ord">
        <pc:chgData name="Анна Казаева" userId="9bce9855420e2f35" providerId="LiveId" clId="{B1497492-2308-4D96-8A69-6C8045E69859}" dt="2022-09-16T23:31:24.492" v="1162" actId="1076"/>
        <pc:sldMkLst>
          <pc:docMk/>
          <pc:sldMk cId="0" sldId="261"/>
        </pc:sldMkLst>
        <pc:spChg chg="add del mod">
          <ac:chgData name="Анна Казаева" userId="9bce9855420e2f35" providerId="LiveId" clId="{B1497492-2308-4D96-8A69-6C8045E69859}" dt="2022-09-16T23:30:53.485" v="1157" actId="478"/>
          <ac:spMkLst>
            <pc:docMk/>
            <pc:sldMk cId="0" sldId="261"/>
            <ac:spMk id="3" creationId="{618AA9BD-D6CA-41CF-9EBD-6125818C67D0}"/>
          </ac:spMkLst>
        </pc:spChg>
        <pc:spChg chg="mod">
          <ac:chgData name="Анна Казаева" userId="9bce9855420e2f35" providerId="LiveId" clId="{B1497492-2308-4D96-8A69-6C8045E69859}" dt="2022-09-16T23:31:24.492" v="1162" actId="1076"/>
          <ac:spMkLst>
            <pc:docMk/>
            <pc:sldMk cId="0" sldId="261"/>
            <ac:spMk id="300" creationId="{00000000-0000-0000-0000-000000000000}"/>
          </ac:spMkLst>
        </pc:spChg>
        <pc:spChg chg="del">
          <ac:chgData name="Анна Казаева" userId="9bce9855420e2f35" providerId="LiveId" clId="{B1497492-2308-4D96-8A69-6C8045E69859}" dt="2022-09-16T23:30:49.660" v="1156" actId="478"/>
          <ac:spMkLst>
            <pc:docMk/>
            <pc:sldMk cId="0" sldId="261"/>
            <ac:spMk id="302" creationId="{00000000-0000-0000-0000-000000000000}"/>
          </ac:spMkLst>
        </pc:spChg>
      </pc:sldChg>
      <pc:sldChg chg="modSp">
        <pc:chgData name="Анна Казаева" userId="9bce9855420e2f35" providerId="LiveId" clId="{B1497492-2308-4D96-8A69-6C8045E69859}" dt="2022-09-24T19:59:39.755" v="2408" actId="20577"/>
        <pc:sldMkLst>
          <pc:docMk/>
          <pc:sldMk cId="0" sldId="262"/>
        </pc:sldMkLst>
        <pc:spChg chg="mod">
          <ac:chgData name="Анна Казаева" userId="9bce9855420e2f35" providerId="LiveId" clId="{B1497492-2308-4D96-8A69-6C8045E69859}" dt="2022-09-24T19:59:39.755" v="2408" actId="20577"/>
          <ac:spMkLst>
            <pc:docMk/>
            <pc:sldMk cId="0" sldId="262"/>
            <ac:spMk id="314" creationId="{00000000-0000-0000-0000-000000000000}"/>
          </ac:spMkLst>
        </pc:spChg>
      </pc:sldChg>
      <pc:sldChg chg="addSp delSp modSp mod ord">
        <pc:chgData name="Анна Казаева" userId="9bce9855420e2f35" providerId="LiveId" clId="{B1497492-2308-4D96-8A69-6C8045E69859}" dt="2022-09-16T22:27:55.423" v="231" actId="1076"/>
        <pc:sldMkLst>
          <pc:docMk/>
          <pc:sldMk cId="0" sldId="263"/>
        </pc:sldMkLst>
        <pc:spChg chg="del mod">
          <ac:chgData name="Анна Казаева" userId="9bce9855420e2f35" providerId="LiveId" clId="{B1497492-2308-4D96-8A69-6C8045E69859}" dt="2022-09-16T22:24:22.365" v="205" actId="478"/>
          <ac:spMkLst>
            <pc:docMk/>
            <pc:sldMk cId="0" sldId="263"/>
            <ac:spMk id="324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2:24:14.533" v="203" actId="478"/>
          <ac:spMkLst>
            <pc:docMk/>
            <pc:sldMk cId="0" sldId="263"/>
            <ac:spMk id="325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27:55.423" v="231" actId="1076"/>
          <ac:spMkLst>
            <pc:docMk/>
            <pc:sldMk cId="0" sldId="263"/>
            <ac:spMk id="328" creationId="{00000000-0000-0000-0000-000000000000}"/>
          </ac:spMkLst>
        </pc:spChg>
        <pc:graphicFrameChg chg="add del mod modGraphic">
          <ac:chgData name="Анна Казаева" userId="9bce9855420e2f35" providerId="LiveId" clId="{B1497492-2308-4D96-8A69-6C8045E69859}" dt="2022-09-16T22:26:45.224" v="222"/>
          <ac:graphicFrameMkLst>
            <pc:docMk/>
            <pc:sldMk cId="0" sldId="263"/>
            <ac:graphicFrameMk id="5" creationId="{D7C2143E-F7FC-4669-B9C6-929866D35765}"/>
          </ac:graphicFrameMkLst>
        </pc:graphicFrameChg>
        <pc:picChg chg="add mod ord">
          <ac:chgData name="Анна Казаева" userId="9bce9855420e2f35" providerId="LiveId" clId="{B1497492-2308-4D96-8A69-6C8045E69859}" dt="2022-09-16T22:27:22.600" v="228" actId="167"/>
          <ac:picMkLst>
            <pc:docMk/>
            <pc:sldMk cId="0" sldId="263"/>
            <ac:picMk id="13" creationId="{D91E6A7A-B35B-4424-ABC1-90F040306198}"/>
          </ac:picMkLst>
        </pc:picChg>
        <pc:cxnChg chg="add del">
          <ac:chgData name="Анна Казаева" userId="9bce9855420e2f35" providerId="LiveId" clId="{B1497492-2308-4D96-8A69-6C8045E69859}" dt="2022-09-16T22:26:47.727" v="224" actId="478"/>
          <ac:cxnSpMkLst>
            <pc:docMk/>
            <pc:sldMk cId="0" sldId="263"/>
            <ac:cxnSpMk id="326" creationId="{00000000-0000-0000-0000-000000000000}"/>
          </ac:cxnSpMkLst>
        </pc:cxnChg>
      </pc:sldChg>
      <pc:sldChg chg="addSp delSp modSp ord">
        <pc:chgData name="Анна Казаева" userId="9bce9855420e2f35" providerId="LiveId" clId="{B1497492-2308-4D96-8A69-6C8045E69859}" dt="2022-09-17T01:40:40.080" v="2345" actId="14100"/>
        <pc:sldMkLst>
          <pc:docMk/>
          <pc:sldMk cId="0" sldId="266"/>
        </pc:sldMkLst>
        <pc:spChg chg="mod">
          <ac:chgData name="Анна Казаева" userId="9bce9855420e2f35" providerId="LiveId" clId="{B1497492-2308-4D96-8A69-6C8045E69859}" dt="2022-09-17T01:06:26.512" v="1953" actId="14100"/>
          <ac:spMkLst>
            <pc:docMk/>
            <pc:sldMk cId="0" sldId="266"/>
            <ac:spMk id="400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11:13.336" v="1976" actId="20577"/>
          <ac:spMkLst>
            <pc:docMk/>
            <pc:sldMk cId="0" sldId="266"/>
            <ac:spMk id="401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38:20.120" v="2285" actId="20577"/>
          <ac:spMkLst>
            <pc:docMk/>
            <pc:sldMk cId="0" sldId="266"/>
            <ac:spMk id="402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29:16.990" v="2124" actId="14100"/>
          <ac:spMkLst>
            <pc:docMk/>
            <pc:sldMk cId="0" sldId="266"/>
            <ac:spMk id="403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40:40.080" v="2345" actId="14100"/>
          <ac:spMkLst>
            <pc:docMk/>
            <pc:sldMk cId="0" sldId="266"/>
            <ac:spMk id="404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11:22.021" v="1980" actId="20577"/>
          <ac:spMkLst>
            <pc:docMk/>
            <pc:sldMk cId="0" sldId="266"/>
            <ac:spMk id="405" creationId="{00000000-0000-0000-0000-000000000000}"/>
          </ac:spMkLst>
        </pc:spChg>
        <pc:spChg chg="add del mod">
          <ac:chgData name="Анна Казаева" userId="9bce9855420e2f35" providerId="LiveId" clId="{B1497492-2308-4D96-8A69-6C8045E69859}" dt="2022-09-17T01:39:09.867" v="2334" actId="14100"/>
          <ac:spMkLst>
            <pc:docMk/>
            <pc:sldMk cId="0" sldId="266"/>
            <ac:spMk id="406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27:31.136" v="2099" actId="20577"/>
          <ac:spMkLst>
            <pc:docMk/>
            <pc:sldMk cId="0" sldId="266"/>
            <ac:spMk id="407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29:02.139" v="2112" actId="1076"/>
          <ac:spMkLst>
            <pc:docMk/>
            <pc:sldMk cId="0" sldId="266"/>
            <ac:spMk id="408" creationId="{00000000-0000-0000-0000-000000000000}"/>
          </ac:spMkLst>
        </pc:spChg>
      </pc:sldChg>
      <pc:sldChg chg="delSp modSp ord">
        <pc:chgData name="Анна Казаева" userId="9bce9855420e2f35" providerId="LiveId" clId="{B1497492-2308-4D96-8A69-6C8045E69859}" dt="2022-09-16T22:48:23.455" v="533" actId="20577"/>
        <pc:sldMkLst>
          <pc:docMk/>
          <pc:sldMk cId="0" sldId="267"/>
        </pc:sldMkLst>
        <pc:spChg chg="mod">
          <ac:chgData name="Анна Казаева" userId="9bce9855420e2f35" providerId="LiveId" clId="{B1497492-2308-4D96-8A69-6C8045E69859}" dt="2022-09-16T22:36:21.225" v="284" actId="20577"/>
          <ac:spMkLst>
            <pc:docMk/>
            <pc:sldMk cId="0" sldId="267"/>
            <ac:spMk id="425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45:58.273" v="480" actId="5793"/>
          <ac:spMkLst>
            <pc:docMk/>
            <pc:sldMk cId="0" sldId="267"/>
            <ac:spMk id="426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2:33:16.755" v="242" actId="478"/>
          <ac:spMkLst>
            <pc:docMk/>
            <pc:sldMk cId="0" sldId="267"/>
            <ac:spMk id="427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2:34:22.454" v="246" actId="478"/>
          <ac:spMkLst>
            <pc:docMk/>
            <pc:sldMk cId="0" sldId="267"/>
            <ac:spMk id="428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36:07.781" v="268" actId="20577"/>
          <ac:spMkLst>
            <pc:docMk/>
            <pc:sldMk cId="0" sldId="267"/>
            <ac:spMk id="429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38:26.629" v="327" actId="1076"/>
          <ac:spMkLst>
            <pc:docMk/>
            <pc:sldMk cId="0" sldId="267"/>
            <ac:spMk id="431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38:11.846" v="324" actId="1076"/>
          <ac:spMkLst>
            <pc:docMk/>
            <pc:sldMk cId="0" sldId="267"/>
            <ac:spMk id="432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36:29.034" v="292" actId="20577"/>
          <ac:spMkLst>
            <pc:docMk/>
            <pc:sldMk cId="0" sldId="267"/>
            <ac:spMk id="433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48:23.455" v="533" actId="20577"/>
          <ac:spMkLst>
            <pc:docMk/>
            <pc:sldMk cId="0" sldId="267"/>
            <ac:spMk id="434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38:59.168" v="330" actId="20577"/>
          <ac:spMkLst>
            <pc:docMk/>
            <pc:sldMk cId="0" sldId="267"/>
            <ac:spMk id="435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2:38:42.710" v="328" actId="1076"/>
          <ac:spMkLst>
            <pc:docMk/>
            <pc:sldMk cId="0" sldId="267"/>
            <ac:spMk id="436" creationId="{00000000-0000-0000-0000-000000000000}"/>
          </ac:spMkLst>
        </pc:spChg>
        <pc:cxnChg chg="mod">
          <ac:chgData name="Анна Казаева" userId="9bce9855420e2f35" providerId="LiveId" clId="{B1497492-2308-4D96-8A69-6C8045E69859}" dt="2022-09-16T22:38:26.629" v="327" actId="1076"/>
          <ac:cxnSpMkLst>
            <pc:docMk/>
            <pc:sldMk cId="0" sldId="267"/>
            <ac:cxnSpMk id="440" creationId="{00000000-0000-0000-0000-000000000000}"/>
          </ac:cxnSpMkLst>
        </pc:cxnChg>
        <pc:cxnChg chg="del mod">
          <ac:chgData name="Анна Казаева" userId="9bce9855420e2f35" providerId="LiveId" clId="{B1497492-2308-4D96-8A69-6C8045E69859}" dt="2022-09-16T22:33:18.981" v="243" actId="478"/>
          <ac:cxnSpMkLst>
            <pc:docMk/>
            <pc:sldMk cId="0" sldId="267"/>
            <ac:cxnSpMk id="441" creationId="{00000000-0000-0000-0000-000000000000}"/>
          </ac:cxnSpMkLst>
        </pc:cxnChg>
        <pc:cxnChg chg="mod">
          <ac:chgData name="Анна Казаева" userId="9bce9855420e2f35" providerId="LiveId" clId="{B1497492-2308-4D96-8A69-6C8045E69859}" dt="2022-09-16T22:38:52.319" v="329" actId="1076"/>
          <ac:cxnSpMkLst>
            <pc:docMk/>
            <pc:sldMk cId="0" sldId="267"/>
            <ac:cxnSpMk id="442" creationId="{00000000-0000-0000-0000-000000000000}"/>
          </ac:cxnSpMkLst>
        </pc:cxnChg>
      </pc:sldChg>
      <pc:sldChg chg="addSp delSp modSp mod ord">
        <pc:chgData name="Анна Казаева" userId="9bce9855420e2f35" providerId="LiveId" clId="{B1497492-2308-4D96-8A69-6C8045E69859}" dt="2022-09-17T01:05:29.914" v="1952" actId="2085"/>
        <pc:sldMkLst>
          <pc:docMk/>
          <pc:sldMk cId="0" sldId="269"/>
        </pc:sldMkLst>
        <pc:spChg chg="add mod">
          <ac:chgData name="Анна Казаева" userId="9bce9855420e2f35" providerId="LiveId" clId="{B1497492-2308-4D96-8A69-6C8045E69859}" dt="2022-09-17T00:59:53.013" v="1886" actId="1076"/>
          <ac:spMkLst>
            <pc:docMk/>
            <pc:sldMk cId="0" sldId="269"/>
            <ac:spMk id="25" creationId="{5AE8ED3D-0B5B-4700-8D17-56E2A1E78D8F}"/>
          </ac:spMkLst>
        </pc:spChg>
        <pc:spChg chg="add mod">
          <ac:chgData name="Анна Казаева" userId="9bce9855420e2f35" providerId="LiveId" clId="{B1497492-2308-4D96-8A69-6C8045E69859}" dt="2022-09-17T01:00:05.528" v="1889" actId="1076"/>
          <ac:spMkLst>
            <pc:docMk/>
            <pc:sldMk cId="0" sldId="269"/>
            <ac:spMk id="26" creationId="{BA50C12C-706D-421C-A038-334B9D82BFD4}"/>
          </ac:spMkLst>
        </pc:spChg>
        <pc:spChg chg="add mod">
          <ac:chgData name="Анна Казаева" userId="9bce9855420e2f35" providerId="LiveId" clId="{B1497492-2308-4D96-8A69-6C8045E69859}" dt="2022-09-17T01:01:10.723" v="1903" actId="14100"/>
          <ac:spMkLst>
            <pc:docMk/>
            <pc:sldMk cId="0" sldId="269"/>
            <ac:spMk id="27" creationId="{F53A440B-0257-4E99-B6C6-0FC54F5B9593}"/>
          </ac:spMkLst>
        </pc:spChg>
        <pc:spChg chg="add mod">
          <ac:chgData name="Анна Казаева" userId="9bce9855420e2f35" providerId="LiveId" clId="{B1497492-2308-4D96-8A69-6C8045E69859}" dt="2022-09-17T01:01:54.101" v="1916" actId="1076"/>
          <ac:spMkLst>
            <pc:docMk/>
            <pc:sldMk cId="0" sldId="269"/>
            <ac:spMk id="28" creationId="{64592D99-74D7-4CFA-9011-1F3E5177CCC0}"/>
          </ac:spMkLst>
        </pc:spChg>
        <pc:spChg chg="add mod">
          <ac:chgData name="Анна Казаева" userId="9bce9855420e2f35" providerId="LiveId" clId="{B1497492-2308-4D96-8A69-6C8045E69859}" dt="2022-09-17T01:02:09.925" v="1919" actId="122"/>
          <ac:spMkLst>
            <pc:docMk/>
            <pc:sldMk cId="0" sldId="269"/>
            <ac:spMk id="29" creationId="{9194AEDE-EC0B-419D-99C2-363B7FC5558A}"/>
          </ac:spMkLst>
        </pc:spChg>
        <pc:spChg chg="add del mod">
          <ac:chgData name="Анна Казаева" userId="9bce9855420e2f35" providerId="LiveId" clId="{B1497492-2308-4D96-8A69-6C8045E69859}" dt="2022-09-17T01:03:15.395" v="1938"/>
          <ac:spMkLst>
            <pc:docMk/>
            <pc:sldMk cId="0" sldId="269"/>
            <ac:spMk id="30" creationId="{50887911-1A21-4D5F-8B36-6096242914D4}"/>
          </ac:spMkLst>
        </pc:spChg>
        <pc:spChg chg="add">
          <ac:chgData name="Анна Казаева" userId="9bce9855420e2f35" providerId="LiveId" clId="{B1497492-2308-4D96-8A69-6C8045E69859}" dt="2022-09-17T00:51:01.373" v="1754"/>
          <ac:spMkLst>
            <pc:docMk/>
            <pc:sldMk cId="0" sldId="269"/>
            <ac:spMk id="37" creationId="{9B7DFADD-4FFA-424D-BE9B-4117C5F695B6}"/>
          </ac:spMkLst>
        </pc:spChg>
        <pc:spChg chg="add">
          <ac:chgData name="Анна Казаева" userId="9bce9855420e2f35" providerId="LiveId" clId="{B1497492-2308-4D96-8A69-6C8045E69859}" dt="2022-09-17T00:51:01.373" v="1754"/>
          <ac:spMkLst>
            <pc:docMk/>
            <pc:sldMk cId="0" sldId="269"/>
            <ac:spMk id="38" creationId="{7076BB9D-80EC-4A2C-A72D-C92B24EAD905}"/>
          </ac:spMkLst>
        </pc:spChg>
        <pc:spChg chg="add del">
          <ac:chgData name="Анна Казаева" userId="9bce9855420e2f35" providerId="LiveId" clId="{B1497492-2308-4D96-8A69-6C8045E69859}" dt="2022-09-17T00:55:04.710" v="1774"/>
          <ac:spMkLst>
            <pc:docMk/>
            <pc:sldMk cId="0" sldId="269"/>
            <ac:spMk id="45" creationId="{735246F2-0326-4FB3-89BE-A92E80C17B95}"/>
          </ac:spMkLst>
        </pc:spChg>
        <pc:spChg chg="add mod">
          <ac:chgData name="Анна Казаева" userId="9bce9855420e2f35" providerId="LiveId" clId="{B1497492-2308-4D96-8A69-6C8045E69859}" dt="2022-09-17T00:58:23.280" v="1861" actId="1076"/>
          <ac:spMkLst>
            <pc:docMk/>
            <pc:sldMk cId="0" sldId="269"/>
            <ac:spMk id="47" creationId="{4E371A2A-A66B-4893-8E1F-71373E356A18}"/>
          </ac:spMkLst>
        </pc:spChg>
        <pc:spChg chg="add mod">
          <ac:chgData name="Анна Казаева" userId="9bce9855420e2f35" providerId="LiveId" clId="{B1497492-2308-4D96-8A69-6C8045E69859}" dt="2022-09-17T01:05:17.251" v="1951" actId="1076"/>
          <ac:spMkLst>
            <pc:docMk/>
            <pc:sldMk cId="0" sldId="269"/>
            <ac:spMk id="448" creationId="{08AAAF7A-3823-4AD5-99FF-3E6DA5A29041}"/>
          </ac:spMkLst>
        </pc:spChg>
        <pc:spChg chg="mod">
          <ac:chgData name="Анна Казаева" userId="9bce9855420e2f35" providerId="LiveId" clId="{B1497492-2308-4D96-8A69-6C8045E69859}" dt="2022-09-17T00:36:58.759" v="1739" actId="20577"/>
          <ac:spMkLst>
            <pc:docMk/>
            <pc:sldMk cId="0" sldId="269"/>
            <ac:spMk id="470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0:08:56.243" v="1570" actId="1076"/>
          <ac:spMkLst>
            <pc:docMk/>
            <pc:sldMk cId="0" sldId="269"/>
            <ac:spMk id="472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3:47:13.692" v="1387" actId="478"/>
          <ac:spMkLst>
            <pc:docMk/>
            <pc:sldMk cId="0" sldId="269"/>
            <ac:spMk id="473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3:47:11.636" v="1386" actId="478"/>
          <ac:spMkLst>
            <pc:docMk/>
            <pc:sldMk cId="0" sldId="269"/>
            <ac:spMk id="474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3:47:17.835" v="1388" actId="478"/>
          <ac:spMkLst>
            <pc:docMk/>
            <pc:sldMk cId="0" sldId="269"/>
            <ac:spMk id="475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3:47:19.924" v="1389" actId="478"/>
          <ac:spMkLst>
            <pc:docMk/>
            <pc:sldMk cId="0" sldId="269"/>
            <ac:spMk id="476" creationId="{00000000-0000-0000-0000-000000000000}"/>
          </ac:spMkLst>
        </pc:spChg>
        <pc:spChg chg="add del mod">
          <ac:chgData name="Анна Казаева" userId="9bce9855420e2f35" providerId="LiveId" clId="{B1497492-2308-4D96-8A69-6C8045E69859}" dt="2022-09-16T23:50:57.061" v="1403" actId="478"/>
          <ac:spMkLst>
            <pc:docMk/>
            <pc:sldMk cId="0" sldId="269"/>
            <ac:spMk id="477" creationId="{00000000-0000-0000-0000-000000000000}"/>
          </ac:spMkLst>
        </pc:spChg>
        <pc:spChg chg="del">
          <ac:chgData name="Анна Казаева" userId="9bce9855420e2f35" providerId="LiveId" clId="{B1497492-2308-4D96-8A69-6C8045E69859}" dt="2022-09-17T00:37:16.558" v="1741" actId="478"/>
          <ac:spMkLst>
            <pc:docMk/>
            <pc:sldMk cId="0" sldId="269"/>
            <ac:spMk id="478" creationId="{00000000-0000-0000-0000-000000000000}"/>
          </ac:spMkLst>
        </pc:spChg>
        <pc:spChg chg="del">
          <ac:chgData name="Анна Казаева" userId="9bce9855420e2f35" providerId="LiveId" clId="{B1497492-2308-4D96-8A69-6C8045E69859}" dt="2022-09-17T00:37:12.277" v="1740" actId="478"/>
          <ac:spMkLst>
            <pc:docMk/>
            <pc:sldMk cId="0" sldId="269"/>
            <ac:spMk id="479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7T00:37:26.186" v="1743" actId="478"/>
          <ac:spMkLst>
            <pc:docMk/>
            <pc:sldMk cId="0" sldId="269"/>
            <ac:spMk id="480" creationId="{00000000-0000-0000-0000-000000000000}"/>
          </ac:spMkLst>
        </pc:spChg>
        <pc:grpChg chg="add del mod">
          <ac:chgData name="Анна Казаева" userId="9bce9855420e2f35" providerId="LiveId" clId="{B1497492-2308-4D96-8A69-6C8045E69859}" dt="2022-09-17T00:51:48.934" v="1765" actId="478"/>
          <ac:grpSpMkLst>
            <pc:docMk/>
            <pc:sldMk cId="0" sldId="269"/>
            <ac:grpSpMk id="36" creationId="{3DF06286-AF77-4B3A-8A2B-7DA726E1340E}"/>
          </ac:grpSpMkLst>
        </pc:grpChg>
        <pc:grpChg chg="del">
          <ac:chgData name="Анна Казаева" userId="9bce9855420e2f35" providerId="LiveId" clId="{B1497492-2308-4D96-8A69-6C8045E69859}" dt="2022-09-17T00:37:28.979" v="1744" actId="478"/>
          <ac:grpSpMkLst>
            <pc:docMk/>
            <pc:sldMk cId="0" sldId="269"/>
            <ac:grpSpMk id="481" creationId="{00000000-0000-0000-0000-000000000000}"/>
          </ac:grpSpMkLst>
        </pc:grpChg>
        <pc:graphicFrameChg chg="add del mod topLvl modGraphic">
          <ac:chgData name="Анна Казаева" userId="9bce9855420e2f35" providerId="LiveId" clId="{B1497492-2308-4D96-8A69-6C8045E69859}" dt="2022-09-16T23:50:53.291" v="1401" actId="1957"/>
          <ac:graphicFrameMkLst>
            <pc:docMk/>
            <pc:sldMk cId="0" sldId="269"/>
            <ac:graphicFrameMk id="4" creationId="{7FEEFF51-2BB8-4531-9419-B8A997646B8E}"/>
          </ac:graphicFrameMkLst>
        </pc:graphicFrameChg>
        <pc:graphicFrameChg chg="add del mod topLvl modGraphic">
          <ac:chgData name="Анна Казаева" userId="9bce9855420e2f35" providerId="LiveId" clId="{B1497492-2308-4D96-8A69-6C8045E69859}" dt="2022-09-17T00:00:57.903" v="1452" actId="478"/>
          <ac:graphicFrameMkLst>
            <pc:docMk/>
            <pc:sldMk cId="0" sldId="269"/>
            <ac:graphicFrameMk id="8" creationId="{1DC758E2-0988-4157-BF8A-4590991437A3}"/>
          </ac:graphicFrameMkLst>
        </pc:graphicFrameChg>
        <pc:graphicFrameChg chg="add del modGraphic">
          <ac:chgData name="Анна Казаева" userId="9bce9855420e2f35" providerId="LiveId" clId="{B1497492-2308-4D96-8A69-6C8045E69859}" dt="2022-09-17T00:00:55.483" v="1449"/>
          <ac:graphicFrameMkLst>
            <pc:docMk/>
            <pc:sldMk cId="0" sldId="269"/>
            <ac:graphicFrameMk id="11" creationId="{BFF6CA5B-A3A7-44D6-9141-E7F9506AFC96}"/>
          </ac:graphicFrameMkLst>
        </pc:graphicFrameChg>
        <pc:graphicFrameChg chg="add del mod topLvl modGraphic">
          <ac:chgData name="Анна Казаева" userId="9bce9855420e2f35" providerId="LiveId" clId="{B1497492-2308-4D96-8A69-6C8045E69859}" dt="2022-09-17T00:27:20.493" v="1664" actId="478"/>
          <ac:graphicFrameMkLst>
            <pc:docMk/>
            <pc:sldMk cId="0" sldId="269"/>
            <ac:graphicFrameMk id="14" creationId="{8CF54162-18FE-4A16-AA3F-ECEF76DB0D34}"/>
          </ac:graphicFrameMkLst>
        </pc:graphicFrameChg>
        <pc:graphicFrameChg chg="add del mod">
          <ac:chgData name="Анна Казаева" userId="9bce9855420e2f35" providerId="LiveId" clId="{B1497492-2308-4D96-8A69-6C8045E69859}" dt="2022-09-17T00:51:26.273" v="1760" actId="478"/>
          <ac:graphicFrameMkLst>
            <pc:docMk/>
            <pc:sldMk cId="0" sldId="269"/>
            <ac:graphicFrameMk id="17" creationId="{6BB856DD-01FD-4248-A7BE-897ACA73B6D6}"/>
          </ac:graphicFrameMkLst>
        </pc:graphicFrameChg>
        <pc:graphicFrameChg chg="add mod">
          <ac:chgData name="Анна Казаева" userId="9bce9855420e2f35" providerId="LiveId" clId="{B1497492-2308-4D96-8A69-6C8045E69859}" dt="2022-09-17T01:05:29.914" v="1952" actId="2085"/>
          <ac:graphicFrameMkLst>
            <pc:docMk/>
            <pc:sldMk cId="0" sldId="269"/>
            <ac:graphicFrameMk id="31" creationId="{C6BEC75E-7AE8-453B-9F63-654CBF1958C1}"/>
          </ac:graphicFrameMkLst>
        </pc:graphicFrameChg>
        <pc:graphicFrameChg chg="add del">
          <ac:chgData name="Анна Казаева" userId="9bce9855420e2f35" providerId="LiveId" clId="{B1497492-2308-4D96-8A69-6C8045E69859}" dt="2022-09-17T00:34:57.139" v="1694"/>
          <ac:graphicFrameMkLst>
            <pc:docMk/>
            <pc:sldMk cId="0" sldId="269"/>
            <ac:graphicFrameMk id="32" creationId="{23520095-5B1F-4E46-AEA1-728AC58C0E3F}"/>
          </ac:graphicFrameMkLst>
        </pc:graphicFrameChg>
        <pc:picChg chg="add del mod">
          <ac:chgData name="Анна Казаева" userId="9bce9855420e2f35" providerId="LiveId" clId="{B1497492-2308-4D96-8A69-6C8045E69859}" dt="2022-09-17T00:55:29.857" v="1779" actId="478"/>
          <ac:picMkLst>
            <pc:docMk/>
            <pc:sldMk cId="0" sldId="269"/>
            <ac:picMk id="24" creationId="{4721CB21-0F64-467F-BAD1-1EC9195FA67E}"/>
          </ac:picMkLst>
        </pc:picChg>
        <pc:picChg chg="del">
          <ac:chgData name="Анна Казаева" userId="9bce9855420e2f35" providerId="LiveId" clId="{B1497492-2308-4D96-8A69-6C8045E69859}" dt="2022-09-16T23:44:38.719" v="1314" actId="478"/>
          <ac:picMkLst>
            <pc:docMk/>
            <pc:sldMk cId="0" sldId="269"/>
            <ac:picMk id="471" creationId="{00000000-0000-0000-0000-000000000000}"/>
          </ac:picMkLst>
        </pc:picChg>
        <pc:cxnChg chg="add mod">
          <ac:chgData name="Анна Казаева" userId="9bce9855420e2f35" providerId="LiveId" clId="{B1497492-2308-4D96-8A69-6C8045E69859}" dt="2022-09-17T00:53:35.740" v="1770" actId="1076"/>
          <ac:cxnSpMkLst>
            <pc:docMk/>
            <pc:sldMk cId="0" sldId="269"/>
            <ac:cxnSpMk id="19" creationId="{F295570A-DA07-4111-94F6-9ECB9AAC07A4}"/>
          </ac:cxnSpMkLst>
        </pc:cxnChg>
        <pc:cxnChg chg="add mod">
          <ac:chgData name="Анна Казаева" userId="9bce9855420e2f35" providerId="LiveId" clId="{B1497492-2308-4D96-8A69-6C8045E69859}" dt="2022-09-17T00:54:11.223" v="1772" actId="14100"/>
          <ac:cxnSpMkLst>
            <pc:docMk/>
            <pc:sldMk cId="0" sldId="269"/>
            <ac:cxnSpMk id="22" creationId="{23087057-71DE-49D3-B23A-61714E484057}"/>
          </ac:cxnSpMkLst>
        </pc:cxnChg>
      </pc:sldChg>
      <pc:sldChg chg="ord">
        <pc:chgData name="Анна Казаева" userId="9bce9855420e2f35" providerId="LiveId" clId="{B1497492-2308-4D96-8A69-6C8045E69859}" dt="2022-09-16T23:42:43.532" v="1310"/>
        <pc:sldMkLst>
          <pc:docMk/>
          <pc:sldMk cId="0" sldId="270"/>
        </pc:sldMkLst>
      </pc:sldChg>
      <pc:sldChg chg="modSp">
        <pc:chgData name="Анна Казаева" userId="9bce9855420e2f35" providerId="LiveId" clId="{B1497492-2308-4D96-8A69-6C8045E69859}" dt="2022-09-18T18:24:48.366" v="2353" actId="20577"/>
        <pc:sldMkLst>
          <pc:docMk/>
          <pc:sldMk cId="0" sldId="274"/>
        </pc:sldMkLst>
        <pc:spChg chg="mod">
          <ac:chgData name="Анна Казаева" userId="9bce9855420e2f35" providerId="LiveId" clId="{B1497492-2308-4D96-8A69-6C8045E69859}" dt="2022-09-18T18:24:39.044" v="2347" actId="20577"/>
          <ac:spMkLst>
            <pc:docMk/>
            <pc:sldMk cId="0" sldId="274"/>
            <ac:spMk id="593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8T18:24:42.032" v="2349" actId="20577"/>
          <ac:spMkLst>
            <pc:docMk/>
            <pc:sldMk cId="0" sldId="274"/>
            <ac:spMk id="604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8T18:24:45.172" v="2351" actId="20577"/>
          <ac:spMkLst>
            <pc:docMk/>
            <pc:sldMk cId="0" sldId="274"/>
            <ac:spMk id="606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8T18:24:48.366" v="2353" actId="20577"/>
          <ac:spMkLst>
            <pc:docMk/>
            <pc:sldMk cId="0" sldId="274"/>
            <ac:spMk id="608" creationId="{00000000-0000-0000-0000-000000000000}"/>
          </ac:spMkLst>
        </pc:spChg>
      </pc:sldChg>
      <pc:sldChg chg="addSp delSp modSp ord">
        <pc:chgData name="Анна Казаева" userId="9bce9855420e2f35" providerId="LiveId" clId="{B1497492-2308-4D96-8A69-6C8045E69859}" dt="2022-09-16T20:35:39.065" v="198" actId="1076"/>
        <pc:sldMkLst>
          <pc:docMk/>
          <pc:sldMk cId="0" sldId="283"/>
        </pc:sldMkLst>
        <pc:spChg chg="add mod">
          <ac:chgData name="Анна Казаева" userId="9bce9855420e2f35" providerId="LiveId" clId="{B1497492-2308-4D96-8A69-6C8045E69859}" dt="2022-09-16T20:07:08.961" v="88" actId="1076"/>
          <ac:spMkLst>
            <pc:docMk/>
            <pc:sldMk cId="0" sldId="283"/>
            <ac:spMk id="28" creationId="{6E6D7D1D-774C-4836-BAFB-5238CA9001B7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1" creationId="{3A71D0A9-8D96-46EB-8D4D-868416489DD3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2" creationId="{0B1D8EED-5542-4203-991A-350EC75BB07F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3" creationId="{4DCAD426-581A-42E3-BAA0-AC847E37BE5A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4" creationId="{216D8FA5-CA60-4975-9D76-6C974222856C}"/>
          </ac:spMkLst>
        </pc:spChg>
        <pc:spChg chg="mod">
          <ac:chgData name="Анна Казаева" userId="9bce9855420e2f35" providerId="LiveId" clId="{B1497492-2308-4D96-8A69-6C8045E69859}" dt="2022-09-16T20:10:45.659" v="105" actId="108"/>
          <ac:spMkLst>
            <pc:docMk/>
            <pc:sldMk cId="0" sldId="283"/>
            <ac:spMk id="35" creationId="{6D918CF6-008C-459E-B49C-C0809A7858B2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37" creationId="{24B99446-099E-4AFB-BBF8-0D7ABD99AC9F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38" creationId="{4FFE6202-D24F-42D9-95BB-5AF1C0DBC9DE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39" creationId="{7119B622-7C28-41B7-AFF4-D40BB9D98331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40" creationId="{5BE04E48-1539-4EED-9CCC-03EF38AD679F}"/>
          </ac:spMkLst>
        </pc:spChg>
        <pc:spChg chg="mod">
          <ac:chgData name="Анна Казаева" userId="9bce9855420e2f35" providerId="LiveId" clId="{B1497492-2308-4D96-8A69-6C8045E69859}" dt="2022-09-16T20:27:31.858" v="168" actId="108"/>
          <ac:spMkLst>
            <pc:docMk/>
            <pc:sldMk cId="0" sldId="283"/>
            <ac:spMk id="41" creationId="{8ED88847-571D-45A7-A16B-860DCB9F718C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3" creationId="{E58344B8-4C2B-4E60-8AD7-7490B71BD248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4" creationId="{61362861-C581-4C12-946D-E8378F9E2023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5" creationId="{95A3F35B-03FA-45A0-B3D4-097A8C4AA9CD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6" creationId="{92A0CF10-0B2E-4C4E-840D-D95F9D6A4388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7" creationId="{37F1D72B-DE41-49B9-A51C-270D293FC2C6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8" creationId="{F410CAD3-0D36-40C9-92D3-1E8DB1D7316A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49" creationId="{A06FC032-57BD-4819-A220-D713EFFB8571}"/>
          </ac:spMkLst>
        </pc:spChg>
        <pc:spChg chg="mod">
          <ac:chgData name="Анна Казаева" userId="9bce9855420e2f35" providerId="LiveId" clId="{B1497492-2308-4D96-8A69-6C8045E69859}" dt="2022-09-16T20:29:41.766" v="172" actId="108"/>
          <ac:spMkLst>
            <pc:docMk/>
            <pc:sldMk cId="0" sldId="283"/>
            <ac:spMk id="50" creationId="{66B2524E-824B-4B72-A1F9-9A12A062B3C6}"/>
          </ac:spMkLst>
        </pc:spChg>
        <pc:spChg chg="mod">
          <ac:chgData name="Анна Казаева" userId="9bce9855420e2f35" providerId="LiveId" clId="{B1497492-2308-4D96-8A69-6C8045E69859}" dt="2022-09-16T20:30:54.195" v="176" actId="108"/>
          <ac:spMkLst>
            <pc:docMk/>
            <pc:sldMk cId="0" sldId="283"/>
            <ac:spMk id="52" creationId="{1DA9DE7E-B1CC-4F43-B72C-F9618426B02C}"/>
          </ac:spMkLst>
        </pc:spChg>
        <pc:spChg chg="mod">
          <ac:chgData name="Анна Казаева" userId="9bce9855420e2f35" providerId="LiveId" clId="{B1497492-2308-4D96-8A69-6C8045E69859}" dt="2022-09-16T20:30:54.195" v="176" actId="108"/>
          <ac:spMkLst>
            <pc:docMk/>
            <pc:sldMk cId="0" sldId="283"/>
            <ac:spMk id="53" creationId="{AB26422A-C731-4514-8431-9EE6CBDF409D}"/>
          </ac:spMkLst>
        </pc:spChg>
        <pc:spChg chg="mod">
          <ac:chgData name="Анна Казаева" userId="9bce9855420e2f35" providerId="LiveId" clId="{B1497492-2308-4D96-8A69-6C8045E69859}" dt="2022-09-16T20:30:54.195" v="176" actId="108"/>
          <ac:spMkLst>
            <pc:docMk/>
            <pc:sldMk cId="0" sldId="283"/>
            <ac:spMk id="54" creationId="{0FC75246-2FA9-4CE4-8DEE-8C815F75E734}"/>
          </ac:spMkLst>
        </pc:spChg>
        <pc:spChg chg="mod">
          <ac:chgData name="Анна Казаева" userId="9bce9855420e2f35" providerId="LiveId" clId="{B1497492-2308-4D96-8A69-6C8045E69859}" dt="2022-09-16T20:30:54.195" v="176" actId="108"/>
          <ac:spMkLst>
            <pc:docMk/>
            <pc:sldMk cId="0" sldId="283"/>
            <ac:spMk id="55" creationId="{AA831234-D14F-47A6-A179-E0BF479A35F2}"/>
          </ac:spMkLst>
        </pc:spChg>
        <pc:spChg chg="mod">
          <ac:chgData name="Анна Казаева" userId="9bce9855420e2f35" providerId="LiveId" clId="{B1497492-2308-4D96-8A69-6C8045E69859}" dt="2022-09-16T20:34:46.541" v="190" actId="207"/>
          <ac:spMkLst>
            <pc:docMk/>
            <pc:sldMk cId="0" sldId="283"/>
            <ac:spMk id="57" creationId="{E7B71747-1BD4-43C6-AEE2-52D72ED09D67}"/>
          </ac:spMkLst>
        </pc:spChg>
        <pc:spChg chg="mod">
          <ac:chgData name="Анна Казаева" userId="9bce9855420e2f35" providerId="LiveId" clId="{B1497492-2308-4D96-8A69-6C8045E69859}" dt="2022-09-16T20:34:46.541" v="190" actId="207"/>
          <ac:spMkLst>
            <pc:docMk/>
            <pc:sldMk cId="0" sldId="283"/>
            <ac:spMk id="58" creationId="{C4A1A984-EA19-41F2-8276-CACD0801A7B4}"/>
          </ac:spMkLst>
        </pc:spChg>
        <pc:spChg chg="mod">
          <ac:chgData name="Анна Казаева" userId="9bce9855420e2f35" providerId="LiveId" clId="{B1497492-2308-4D96-8A69-6C8045E69859}" dt="2022-09-16T20:34:46.541" v="190" actId="207"/>
          <ac:spMkLst>
            <pc:docMk/>
            <pc:sldMk cId="0" sldId="283"/>
            <ac:spMk id="59" creationId="{91D7369A-4F4C-4B8D-A4E4-6DFD05E34155}"/>
          </ac:spMkLst>
        </pc:spChg>
        <pc:spChg chg="mod">
          <ac:chgData name="Анна Казаева" userId="9bce9855420e2f35" providerId="LiveId" clId="{B1497492-2308-4D96-8A69-6C8045E69859}" dt="2022-09-16T20:34:46.541" v="190" actId="207"/>
          <ac:spMkLst>
            <pc:docMk/>
            <pc:sldMk cId="0" sldId="283"/>
            <ac:spMk id="60" creationId="{96EDDAEC-A98D-463D-8034-2C68675699BD}"/>
          </ac:spMkLst>
        </pc:spChg>
        <pc:spChg chg="mod">
          <ac:chgData name="Анна Казаева" userId="9bce9855420e2f35" providerId="LiveId" clId="{B1497492-2308-4D96-8A69-6C8045E69859}" dt="2022-09-16T19:31:54.502" v="75" actId="20577"/>
          <ac:spMkLst>
            <pc:docMk/>
            <pc:sldMk cId="0" sldId="283"/>
            <ac:spMk id="767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19:28:34.621" v="19" actId="14100"/>
          <ac:spMkLst>
            <pc:docMk/>
            <pc:sldMk cId="0" sldId="283"/>
            <ac:spMk id="768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19:29:18.752" v="54" actId="1076"/>
          <ac:spMkLst>
            <pc:docMk/>
            <pc:sldMk cId="0" sldId="283"/>
            <ac:spMk id="778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0:12:22.726" v="163" actId="14100"/>
          <ac:spMkLst>
            <pc:docMk/>
            <pc:sldMk cId="0" sldId="283"/>
            <ac:spMk id="780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6T20:12:30.958" v="164" actId="1076"/>
          <ac:spMkLst>
            <pc:docMk/>
            <pc:sldMk cId="0" sldId="283"/>
            <ac:spMk id="781" creationId="{00000000-0000-0000-0000-000000000000}"/>
          </ac:spMkLst>
        </pc:spChg>
        <pc:spChg chg="del mod">
          <ac:chgData name="Анна Казаева" userId="9bce9855420e2f35" providerId="LiveId" clId="{B1497492-2308-4D96-8A69-6C8045E69859}" dt="2022-09-16T20:11:25.344" v="109" actId="478"/>
          <ac:spMkLst>
            <pc:docMk/>
            <pc:sldMk cId="0" sldId="283"/>
            <ac:spMk id="784" creationId="{00000000-0000-0000-0000-000000000000}"/>
          </ac:spMkLst>
        </pc:spChg>
        <pc:grpChg chg="add del mod">
          <ac:chgData name="Анна Казаева" userId="9bce9855420e2f35" providerId="LiveId" clId="{B1497492-2308-4D96-8A69-6C8045E69859}" dt="2022-09-16T20:07:13.383" v="89" actId="478"/>
          <ac:grpSpMkLst>
            <pc:docMk/>
            <pc:sldMk cId="0" sldId="283"/>
            <ac:grpSpMk id="24" creationId="{7861E4B4-1E32-4903-AF98-6CE81628B1D8}"/>
          </ac:grpSpMkLst>
        </pc:grpChg>
        <pc:grpChg chg="add mod">
          <ac:chgData name="Анна Казаева" userId="9bce9855420e2f35" providerId="LiveId" clId="{B1497492-2308-4D96-8A69-6C8045E69859}" dt="2022-09-16T20:27:25.798" v="167" actId="1076"/>
          <ac:grpSpMkLst>
            <pc:docMk/>
            <pc:sldMk cId="0" sldId="283"/>
            <ac:grpSpMk id="30" creationId="{7EE6A5C5-F633-46E7-9860-BED017E6E032}"/>
          </ac:grpSpMkLst>
        </pc:grpChg>
        <pc:grpChg chg="add del mod">
          <ac:chgData name="Анна Казаева" userId="9bce9855420e2f35" providerId="LiveId" clId="{B1497492-2308-4D96-8A69-6C8045E69859}" dt="2022-09-16T20:27:35.124" v="169" actId="478"/>
          <ac:grpSpMkLst>
            <pc:docMk/>
            <pc:sldMk cId="0" sldId="283"/>
            <ac:grpSpMk id="36" creationId="{E4B38737-A9CC-4F48-BCFF-EA37F3F67C2A}"/>
          </ac:grpSpMkLst>
        </pc:grpChg>
        <pc:grpChg chg="add del mod">
          <ac:chgData name="Анна Казаева" userId="9bce9855420e2f35" providerId="LiveId" clId="{B1497492-2308-4D96-8A69-6C8045E69859}" dt="2022-09-16T20:29:44.998" v="173" actId="478"/>
          <ac:grpSpMkLst>
            <pc:docMk/>
            <pc:sldMk cId="0" sldId="283"/>
            <ac:grpSpMk id="42" creationId="{9D6A25DA-D3F7-4E1B-BAAA-1D046C0F9751}"/>
          </ac:grpSpMkLst>
        </pc:grpChg>
        <pc:grpChg chg="add del mod">
          <ac:chgData name="Анна Казаева" userId="9bce9855420e2f35" providerId="LiveId" clId="{B1497492-2308-4D96-8A69-6C8045E69859}" dt="2022-09-16T20:31:04.854" v="178" actId="478"/>
          <ac:grpSpMkLst>
            <pc:docMk/>
            <pc:sldMk cId="0" sldId="283"/>
            <ac:grpSpMk id="51" creationId="{F0D9DDBF-DBCC-4311-A204-9F8065E6A669}"/>
          </ac:grpSpMkLst>
        </pc:grpChg>
        <pc:grpChg chg="add mod">
          <ac:chgData name="Анна Казаева" userId="9bce9855420e2f35" providerId="LiveId" clId="{B1497492-2308-4D96-8A69-6C8045E69859}" dt="2022-09-16T20:35:39.065" v="198" actId="1076"/>
          <ac:grpSpMkLst>
            <pc:docMk/>
            <pc:sldMk cId="0" sldId="283"/>
            <ac:grpSpMk id="56" creationId="{9458BFF6-3864-4116-B386-CE2B135ABC7C}"/>
          </ac:grpSpMkLst>
        </pc:grpChg>
        <pc:grpChg chg="del">
          <ac:chgData name="Анна Казаева" userId="9bce9855420e2f35" providerId="LiveId" clId="{B1497492-2308-4D96-8A69-6C8045E69859}" dt="2022-09-16T20:34:49.668" v="191" actId="478"/>
          <ac:grpSpMkLst>
            <pc:docMk/>
            <pc:sldMk cId="0" sldId="283"/>
            <ac:grpSpMk id="771" creationId="{00000000-0000-0000-0000-000000000000}"/>
          </ac:grpSpMkLst>
        </pc:grpChg>
        <pc:grpChg chg="del">
          <ac:chgData name="Анна Казаева" userId="9bce9855420e2f35" providerId="LiveId" clId="{B1497492-2308-4D96-8A69-6C8045E69859}" dt="2022-09-16T19:29:28.982" v="55" actId="21"/>
          <ac:grpSpMkLst>
            <pc:docMk/>
            <pc:sldMk cId="0" sldId="283"/>
            <ac:grpSpMk id="785" creationId="{00000000-0000-0000-0000-000000000000}"/>
          </ac:grpSpMkLst>
        </pc:grpChg>
        <pc:picChg chg="add del mod">
          <ac:chgData name="Анна Казаева" userId="9bce9855420e2f35" providerId="LiveId" clId="{B1497492-2308-4D96-8A69-6C8045E69859}" dt="2022-09-16T20:10:00.212" v="102" actId="478"/>
          <ac:picMkLst>
            <pc:docMk/>
            <pc:sldMk cId="0" sldId="283"/>
            <ac:picMk id="2" creationId="{EC7CB994-1802-4836-A4E3-58BC16506E86}"/>
          </ac:picMkLst>
        </pc:picChg>
      </pc:sldChg>
      <pc:sldChg chg="modSp add">
        <pc:chgData name="Анна Казаева" userId="9bce9855420e2f35" providerId="LiveId" clId="{B1497492-2308-4D96-8A69-6C8045E69859}" dt="2022-09-16T23:40:31.559" v="1307"/>
        <pc:sldMkLst>
          <pc:docMk/>
          <pc:sldMk cId="323878608" sldId="314"/>
        </pc:sldMkLst>
        <pc:spChg chg="mod">
          <ac:chgData name="Анна Казаева" userId="9bce9855420e2f35" providerId="LiveId" clId="{B1497492-2308-4D96-8A69-6C8045E69859}" dt="2022-09-16T23:40:31.559" v="1307"/>
          <ac:spMkLst>
            <pc:docMk/>
            <pc:sldMk cId="323878608" sldId="314"/>
            <ac:spMk id="234" creationId="{00000000-0000-0000-0000-000000000000}"/>
          </ac:spMkLst>
        </pc:spChg>
      </pc:sldChg>
      <pc:sldChg chg="add">
        <pc:chgData name="Анна Казаева" userId="9bce9855420e2f35" providerId="LiveId" clId="{B1497492-2308-4D96-8A69-6C8045E69859}" dt="2022-09-16T23:44:27.540" v="1312"/>
        <pc:sldMkLst>
          <pc:docMk/>
          <pc:sldMk cId="1883299918" sldId="315"/>
        </pc:sldMkLst>
      </pc:sldChg>
      <pc:sldChg chg="modSp add ord">
        <pc:chgData name="Анна Казаева" userId="9bce9855420e2f35" providerId="LiveId" clId="{B1497492-2308-4D96-8A69-6C8045E69859}" dt="2022-09-17T01:37:36.655" v="2266"/>
        <pc:sldMkLst>
          <pc:docMk/>
          <pc:sldMk cId="2712420758" sldId="316"/>
        </pc:sldMkLst>
        <pc:spChg chg="mod">
          <ac:chgData name="Анна Казаева" userId="9bce9855420e2f35" providerId="LiveId" clId="{B1497492-2308-4D96-8A69-6C8045E69859}" dt="2022-09-17T01:21:06.357" v="2053" actId="6549"/>
          <ac:spMkLst>
            <pc:docMk/>
            <pc:sldMk cId="2712420758" sldId="316"/>
            <ac:spMk id="32" creationId="{1F7888DA-419C-4E78-BFCB-DE09C7324AA2}"/>
          </ac:spMkLst>
        </pc:spChg>
        <pc:spChg chg="mod">
          <ac:chgData name="Анна Казаева" userId="9bce9855420e2f35" providerId="LiveId" clId="{B1497492-2308-4D96-8A69-6C8045E69859}" dt="2022-09-17T01:21:16.119" v="2060" actId="20577"/>
          <ac:spMkLst>
            <pc:docMk/>
            <pc:sldMk cId="2712420758" sldId="316"/>
            <ac:spMk id="33" creationId="{4F029C69-3FF7-49E7-9902-1D6BAAA23BAA}"/>
          </ac:spMkLst>
        </pc:spChg>
        <pc:spChg chg="mod">
          <ac:chgData name="Анна Казаева" userId="9bce9855420e2f35" providerId="LiveId" clId="{B1497492-2308-4D96-8A69-6C8045E69859}" dt="2022-09-17T01:33:22.113" v="2185" actId="20577"/>
          <ac:spMkLst>
            <pc:docMk/>
            <pc:sldMk cId="2712420758" sldId="316"/>
            <ac:spMk id="34" creationId="{50D5CCFC-1DFC-47F8-996D-C8CACA1271A0}"/>
          </ac:spMkLst>
        </pc:spChg>
        <pc:spChg chg="mod">
          <ac:chgData name="Анна Казаева" userId="9bce9855420e2f35" providerId="LiveId" clId="{B1497492-2308-4D96-8A69-6C8045E69859}" dt="2022-09-17T01:19:27.134" v="2002" actId="1076"/>
          <ac:spMkLst>
            <pc:docMk/>
            <pc:sldMk cId="2712420758" sldId="316"/>
            <ac:spMk id="795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19:37.801" v="2009" actId="20577"/>
          <ac:spMkLst>
            <pc:docMk/>
            <pc:sldMk cId="2712420758" sldId="316"/>
            <ac:spMk id="797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19:43.908" v="2011" actId="20577"/>
          <ac:spMkLst>
            <pc:docMk/>
            <pc:sldMk cId="2712420758" sldId="316"/>
            <ac:spMk id="799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19:48.238" v="2013" actId="6549"/>
          <ac:spMkLst>
            <pc:docMk/>
            <pc:sldMk cId="2712420758" sldId="316"/>
            <ac:spMk id="801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20:36.160" v="2035" actId="14100"/>
          <ac:spMkLst>
            <pc:docMk/>
            <pc:sldMk cId="2712420758" sldId="316"/>
            <ac:spMk id="803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20:43.658" v="2036" actId="14100"/>
          <ac:spMkLst>
            <pc:docMk/>
            <pc:sldMk cId="2712420758" sldId="316"/>
            <ac:spMk id="805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37:22.554" v="2264" actId="20577"/>
          <ac:spMkLst>
            <pc:docMk/>
            <pc:sldMk cId="2712420758" sldId="316"/>
            <ac:spMk id="808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35:52.773" v="2224" actId="20577"/>
          <ac:spMkLst>
            <pc:docMk/>
            <pc:sldMk cId="2712420758" sldId="316"/>
            <ac:spMk id="810" creationId="{00000000-0000-0000-0000-000000000000}"/>
          </ac:spMkLst>
        </pc:spChg>
        <pc:spChg chg="mod">
          <ac:chgData name="Анна Казаева" userId="9bce9855420e2f35" providerId="LiveId" clId="{B1497492-2308-4D96-8A69-6C8045E69859}" dt="2022-09-17T01:35:44.310" v="2222" actId="14100"/>
          <ac:spMkLst>
            <pc:docMk/>
            <pc:sldMk cId="2712420758" sldId="316"/>
            <ac:spMk id="812" creationId="{00000000-0000-0000-0000-000000000000}"/>
          </ac:spMkLst>
        </pc:spChg>
        <pc:cxnChg chg="mod">
          <ac:chgData name="Анна Казаева" userId="9bce9855420e2f35" providerId="LiveId" clId="{B1497492-2308-4D96-8A69-6C8045E69859}" dt="2022-09-17T01:19:27.134" v="2002" actId="1076"/>
          <ac:cxnSpMkLst>
            <pc:docMk/>
            <pc:sldMk cId="2712420758" sldId="316"/>
            <ac:cxnSpMk id="794" creationId="{00000000-0000-0000-0000-000000000000}"/>
          </ac:cxnSpMkLst>
        </pc:cxnChg>
        <pc:cxnChg chg="mod">
          <ac:chgData name="Анна Казаева" userId="9bce9855420e2f35" providerId="LiveId" clId="{B1497492-2308-4D96-8A69-6C8045E69859}" dt="2022-09-17T01:19:39.783" v="2010" actId="1076"/>
          <ac:cxnSpMkLst>
            <pc:docMk/>
            <pc:sldMk cId="2712420758" sldId="316"/>
            <ac:cxnSpMk id="798" creationId="{00000000-0000-0000-0000-000000000000}"/>
          </ac:cxnSpMkLst>
        </pc:cxnChg>
        <pc:cxnChg chg="mod">
          <ac:chgData name="Анна Казаева" userId="9bce9855420e2f35" providerId="LiveId" clId="{B1497492-2308-4D96-8A69-6C8045E69859}" dt="2022-09-17T01:20:36.160" v="2035" actId="14100"/>
          <ac:cxnSpMkLst>
            <pc:docMk/>
            <pc:sldMk cId="2712420758" sldId="316"/>
            <ac:cxnSpMk id="802" creationId="{00000000-0000-0000-0000-000000000000}"/>
          </ac:cxnSpMkLst>
        </pc:cxnChg>
        <pc:cxnChg chg="mod">
          <ac:chgData name="Анна Казаева" userId="9bce9855420e2f35" providerId="LiveId" clId="{B1497492-2308-4D96-8A69-6C8045E69859}" dt="2022-09-17T01:20:43.658" v="2036" actId="14100"/>
          <ac:cxnSpMkLst>
            <pc:docMk/>
            <pc:sldMk cId="2712420758" sldId="316"/>
            <ac:cxnSpMk id="804" creationId="{00000000-0000-0000-0000-000000000000}"/>
          </ac:cxnSpMkLst>
        </pc:cxnChg>
      </pc:sldChg>
      <pc:sldChg chg="addSp delSp modSp new add">
        <pc:chgData name="Анна Казаева" userId="9bce9855420e2f35" providerId="LiveId" clId="{B1497492-2308-4D96-8A69-6C8045E69859}" dt="2022-09-21T20:09:26.609" v="2401" actId="478"/>
        <pc:sldMkLst>
          <pc:docMk/>
          <pc:sldMk cId="3932823608" sldId="322"/>
        </pc:sldMkLst>
        <pc:spChg chg="del mod">
          <ac:chgData name="Анна Казаева" userId="9bce9855420e2f35" providerId="LiveId" clId="{B1497492-2308-4D96-8A69-6C8045E69859}" dt="2022-09-21T20:08:50.603" v="2398" actId="478"/>
          <ac:spMkLst>
            <pc:docMk/>
            <pc:sldMk cId="3932823608" sldId="322"/>
            <ac:spMk id="2" creationId="{0553AE16-BF8D-4220-8235-5C286C0FBB6D}"/>
          </ac:spMkLst>
        </pc:spChg>
        <pc:spChg chg="add del mod">
          <ac:chgData name="Анна Казаева" userId="9bce9855420e2f35" providerId="LiveId" clId="{B1497492-2308-4D96-8A69-6C8045E69859}" dt="2022-09-21T20:09:18.277" v="2400" actId="478"/>
          <ac:spMkLst>
            <pc:docMk/>
            <pc:sldMk cId="3932823608" sldId="322"/>
            <ac:spMk id="5" creationId="{DC05F646-9E26-4472-93F3-F41F5C851B30}"/>
          </ac:spMkLst>
        </pc:spChg>
        <pc:spChg chg="add del mod">
          <ac:chgData name="Анна Казаева" userId="9bce9855420e2f35" providerId="LiveId" clId="{B1497492-2308-4D96-8A69-6C8045E69859}" dt="2022-09-21T20:09:26.609" v="2401" actId="478"/>
          <ac:spMkLst>
            <pc:docMk/>
            <pc:sldMk cId="3932823608" sldId="322"/>
            <ac:spMk id="6" creationId="{55CA443D-D549-438A-9603-A4E2CC4A94B1}"/>
          </ac:spMkLst>
        </pc:spChg>
        <pc:picChg chg="add mod">
          <ac:chgData name="Анна Казаева" userId="9bce9855420e2f35" providerId="LiveId" clId="{B1497492-2308-4D96-8A69-6C8045E69859}" dt="2022-09-21T20:08:44.575" v="2396"/>
          <ac:picMkLst>
            <pc:docMk/>
            <pc:sldMk cId="3932823608" sldId="322"/>
            <ac:picMk id="4" creationId="{9B9337C1-3E6A-45F8-989E-B21F1BE9E1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11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da052de2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da052de2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2cdc6cee93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2cdc6cee93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2cdc6cee93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2cdc6cee93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26475" y="1039950"/>
            <a:ext cx="4649100" cy="19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6475" y="3373050"/>
            <a:ext cx="26562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372600" y="838625"/>
            <a:ext cx="41046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3372600" y="2233671"/>
            <a:ext cx="4104600" cy="20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777475" y="-95120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-308275" y="14260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608363" y="1706900"/>
            <a:ext cx="286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>
            <a:off x="4608363" y="2692650"/>
            <a:ext cx="28653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-994650" y="-68350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603575" y="3720950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743375" y="427222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015650" y="34900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1949025" y="1572175"/>
            <a:ext cx="286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1949025" y="2557925"/>
            <a:ext cx="28653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0" y="482220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6981300" y="465472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8430775" y="41364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-542100" y="43634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8430775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713225" y="479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-561150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82399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3225" y="-3914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3" r:id="rId4"/>
    <p:sldLayoutId id="2147483664" r:id="rId5"/>
    <p:sldLayoutId id="2147483674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9A118B-B316-4488-8F3F-186383974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731"/>
          <a:stretch/>
        </p:blipFill>
        <p:spPr>
          <a:xfrm>
            <a:off x="335046" y="1211328"/>
            <a:ext cx="3371850" cy="2537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4072447" y="1028204"/>
            <a:ext cx="4879591" cy="2264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ru-RU" sz="5400" dirty="0">
                <a:solidFill>
                  <a:schemeClr val="accent2"/>
                </a:solidFill>
                <a:latin typeface="Poppins Light"/>
              </a:rPr>
              <a:t>Навык Алисы – игра «Имена»</a:t>
            </a:r>
            <a:endParaRPr sz="5400" dirty="0">
              <a:solidFill>
                <a:schemeClr val="lt2"/>
              </a:solidFill>
              <a:latin typeface="Poppins Light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7096000" y="382565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7437873" y="347010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8549975" y="29777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-587938" y="-450618"/>
            <a:ext cx="1711565" cy="1803843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3309856" y="849905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D63AA401-E864-4206-A93F-0944681DF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8741" y="3384796"/>
            <a:ext cx="2421708" cy="73050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Казаева Анна 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E9EDB49-A3D8-4F40-8348-52EFFBECB2AF}"/>
              </a:ext>
            </a:extLst>
          </p:cNvPr>
          <p:cNvSpPr/>
          <p:nvPr/>
        </p:nvSpPr>
        <p:spPr>
          <a:xfrm>
            <a:off x="384052" y="3668532"/>
            <a:ext cx="3371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ИМЕНА</a:t>
            </a:r>
            <a:endParaRPr lang="ru-RU" sz="5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5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1400" scaled="0"/>
        </a:gra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>
            <a:spLocks noGrp="1"/>
          </p:cNvSpPr>
          <p:nvPr>
            <p:ph type="title"/>
          </p:nvPr>
        </p:nvSpPr>
        <p:spPr>
          <a:xfrm>
            <a:off x="3372600" y="838625"/>
            <a:ext cx="41046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oppins Light"/>
              </a:rPr>
              <a:t>Введение</a:t>
            </a:r>
            <a:endParaRPr dirty="0">
              <a:latin typeface="Poppins Light"/>
            </a:endParaRPr>
          </a:p>
        </p:txBody>
      </p:sp>
      <p:sp>
        <p:nvSpPr>
          <p:cNvPr id="292" name="Google Shape;292;p37"/>
          <p:cNvSpPr txBox="1">
            <a:spLocks noGrp="1"/>
          </p:cNvSpPr>
          <p:nvPr>
            <p:ph type="subTitle" idx="1"/>
          </p:nvPr>
        </p:nvSpPr>
        <p:spPr>
          <a:xfrm>
            <a:off x="3372600" y="2233671"/>
            <a:ext cx="4694268" cy="20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>
                <a:solidFill>
                  <a:schemeClr val="bg1">
                    <a:lumMod val="25000"/>
                  </a:schemeClr>
                </a:solidFill>
              </a:rPr>
              <a:t>«Имена» – игра, реализованная в виде навыка Алисы </a:t>
            </a:r>
          </a:p>
          <a:p>
            <a:endParaRPr lang="ru-RU" sz="1800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ru-RU" sz="1800" dirty="0">
                <a:solidFill>
                  <a:schemeClr val="bg1">
                    <a:lumMod val="25000"/>
                  </a:schemeClr>
                </a:solidFill>
              </a:rPr>
              <a:t>Правила игры:</a:t>
            </a:r>
            <a:br>
              <a:rPr lang="ru-RU" sz="18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800" dirty="0">
                <a:solidFill>
                  <a:schemeClr val="bg1">
                    <a:lumMod val="25000"/>
                  </a:schemeClr>
                </a:solidFill>
              </a:rPr>
              <a:t>Пользователь называете имя, а Алиса говорит имя на последнюю букву - и так далее. Мягкий и твердый знак, а также и буквы "ы" и "й" не считаются. </a:t>
            </a:r>
          </a:p>
        </p:txBody>
      </p:sp>
      <p:sp>
        <p:nvSpPr>
          <p:cNvPr id="293" name="Google Shape;293;p37"/>
          <p:cNvSpPr/>
          <p:nvPr/>
        </p:nvSpPr>
        <p:spPr>
          <a:xfrm>
            <a:off x="1822925" y="2136475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4" name="Google Shape;294;p37"/>
          <p:cNvCxnSpPr/>
          <p:nvPr/>
        </p:nvCxnSpPr>
        <p:spPr>
          <a:xfrm>
            <a:off x="3372600" y="2025038"/>
            <a:ext cx="127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31E437-A71F-4A11-998D-C8930BDF1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512" b="67357" l="29217" r="70219">
                        <a14:foregroundMark x1="29217" y1="38852" x2="29217" y2="38852"/>
                        <a14:foregroundMark x1="29217" y1="38852" x2="29217" y2="38852"/>
                        <a14:foregroundMark x1="70219" y1="35748" x2="70219" y2="35748"/>
                        <a14:foregroundMark x1="49541" y1="12512" x2="49541" y2="12512"/>
                        <a14:foregroundMark x1="50035" y1="67357" x2="50035" y2="67357"/>
                      </a14:backgroundRemoval>
                    </a14:imgEffect>
                  </a14:imgLayer>
                </a14:imgProps>
              </a:ext>
            </a:extLst>
          </a:blip>
          <a:srcRect l="25064" t="6177" r="25587" b="26479"/>
          <a:stretch/>
        </p:blipFill>
        <p:spPr>
          <a:xfrm>
            <a:off x="679172" y="2718358"/>
            <a:ext cx="2287505" cy="2341839"/>
          </a:xfrm>
          <a:prstGeom prst="rect">
            <a:avLst/>
          </a:prstGeom>
        </p:spPr>
      </p:pic>
      <p:grpSp>
        <p:nvGrpSpPr>
          <p:cNvPr id="18" name="Google Shape;6323;p83">
            <a:extLst>
              <a:ext uri="{FF2B5EF4-FFF2-40B4-BE49-F238E27FC236}">
                <a16:creationId xmlns:a16="http://schemas.microsoft.com/office/drawing/2014/main" id="{3BFA5F52-962D-4F28-9E72-A5404EC5A047}"/>
              </a:ext>
            </a:extLst>
          </p:cNvPr>
          <p:cNvGrpSpPr/>
          <p:nvPr/>
        </p:nvGrpSpPr>
        <p:grpSpPr>
          <a:xfrm>
            <a:off x="6896747" y="343847"/>
            <a:ext cx="1723122" cy="1638401"/>
            <a:chOff x="-35123050" y="3561225"/>
            <a:chExt cx="292225" cy="291100"/>
          </a:xfrm>
        </p:grpSpPr>
        <p:sp>
          <p:nvSpPr>
            <p:cNvPr id="19" name="Google Shape;6324;p83">
              <a:extLst>
                <a:ext uri="{FF2B5EF4-FFF2-40B4-BE49-F238E27FC236}">
                  <a16:creationId xmlns:a16="http://schemas.microsoft.com/office/drawing/2014/main" id="{EB4F993F-E60C-445C-ACB2-204F30176630}"/>
                </a:ext>
              </a:extLst>
            </p:cNvPr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6325;p83">
              <a:extLst>
                <a:ext uri="{FF2B5EF4-FFF2-40B4-BE49-F238E27FC236}">
                  <a16:creationId xmlns:a16="http://schemas.microsoft.com/office/drawing/2014/main" id="{AA945F68-3E1F-424D-B7BF-7FE443ED5247}"/>
                </a:ext>
              </a:extLst>
            </p:cNvPr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5"/>
          <p:cNvSpPr/>
          <p:nvPr/>
        </p:nvSpPr>
        <p:spPr>
          <a:xfrm>
            <a:off x="6412077" y="630571"/>
            <a:ext cx="2181733" cy="3856179"/>
          </a:xfrm>
          <a:custGeom>
            <a:avLst/>
            <a:gdLst/>
            <a:ahLst/>
            <a:cxnLst/>
            <a:rect l="l" t="t" r="r" b="b"/>
            <a:pathLst>
              <a:path w="17513" h="35022" extrusionOk="0">
                <a:moveTo>
                  <a:pt x="13937" y="1"/>
                </a:moveTo>
                <a:lnTo>
                  <a:pt x="3573" y="1"/>
                </a:lnTo>
                <a:cubicBezTo>
                  <a:pt x="1609" y="1"/>
                  <a:pt x="1" y="1607"/>
                  <a:pt x="1" y="3573"/>
                </a:cubicBezTo>
                <a:lnTo>
                  <a:pt x="1" y="31446"/>
                </a:lnTo>
                <a:cubicBezTo>
                  <a:pt x="1" y="33413"/>
                  <a:pt x="1609" y="35021"/>
                  <a:pt x="3573" y="35021"/>
                </a:cubicBezTo>
                <a:lnTo>
                  <a:pt x="13937" y="35021"/>
                </a:lnTo>
                <a:cubicBezTo>
                  <a:pt x="15904" y="35021"/>
                  <a:pt x="17512" y="33413"/>
                  <a:pt x="17512" y="31446"/>
                </a:cubicBezTo>
                <a:lnTo>
                  <a:pt x="17512" y="3573"/>
                </a:lnTo>
                <a:cubicBezTo>
                  <a:pt x="17512" y="1607"/>
                  <a:pt x="15904" y="1"/>
                  <a:pt x="139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1C16829-CBBD-43F8-9F60-1CEC683A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876" y="1000252"/>
            <a:ext cx="1839847" cy="3230786"/>
          </a:xfrm>
          <a:prstGeom prst="rect">
            <a:avLst/>
          </a:prstGeom>
        </p:spPr>
      </p:pic>
      <p:sp>
        <p:nvSpPr>
          <p:cNvPr id="886" name="Google Shape;886;p65"/>
          <p:cNvSpPr/>
          <p:nvPr/>
        </p:nvSpPr>
        <p:spPr>
          <a:xfrm>
            <a:off x="7164954" y="823741"/>
            <a:ext cx="537247" cy="48385"/>
          </a:xfrm>
          <a:custGeom>
            <a:avLst/>
            <a:gdLst/>
            <a:ahLst/>
            <a:cxnLst/>
            <a:rect l="l" t="t" r="r" b="b"/>
            <a:pathLst>
              <a:path w="7395" h="666" extrusionOk="0">
                <a:moveTo>
                  <a:pt x="7062" y="665"/>
                </a:moveTo>
                <a:lnTo>
                  <a:pt x="333" y="665"/>
                </a:lnTo>
                <a:cubicBezTo>
                  <a:pt x="149" y="665"/>
                  <a:pt x="1" y="517"/>
                  <a:pt x="1" y="333"/>
                </a:cubicBezTo>
                <a:lnTo>
                  <a:pt x="1" y="333"/>
                </a:lnTo>
                <a:cubicBezTo>
                  <a:pt x="1" y="149"/>
                  <a:pt x="149" y="1"/>
                  <a:pt x="333" y="1"/>
                </a:cubicBezTo>
                <a:lnTo>
                  <a:pt x="7062" y="1"/>
                </a:lnTo>
                <a:cubicBezTo>
                  <a:pt x="7246" y="1"/>
                  <a:pt x="7394" y="149"/>
                  <a:pt x="7394" y="333"/>
                </a:cubicBezTo>
                <a:lnTo>
                  <a:pt x="7394" y="333"/>
                </a:lnTo>
                <a:cubicBezTo>
                  <a:pt x="7394" y="517"/>
                  <a:pt x="7244" y="665"/>
                  <a:pt x="7062" y="6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65"/>
          <p:cNvSpPr txBox="1">
            <a:spLocks noGrp="1"/>
          </p:cNvSpPr>
          <p:nvPr>
            <p:ph type="title"/>
          </p:nvPr>
        </p:nvSpPr>
        <p:spPr>
          <a:xfrm>
            <a:off x="1954190" y="839964"/>
            <a:ext cx="286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oppins Light"/>
              </a:rPr>
              <a:t>Реализация</a:t>
            </a:r>
            <a:endParaRPr dirty="0">
              <a:latin typeface="Poppins Light"/>
            </a:endParaRPr>
          </a:p>
        </p:txBody>
      </p:sp>
      <p:sp>
        <p:nvSpPr>
          <p:cNvPr id="889" name="Google Shape;889;p65"/>
          <p:cNvSpPr txBox="1">
            <a:spLocks noGrp="1"/>
          </p:cNvSpPr>
          <p:nvPr>
            <p:ph type="subTitle" idx="1"/>
          </p:nvPr>
        </p:nvSpPr>
        <p:spPr>
          <a:xfrm>
            <a:off x="1429043" y="1625835"/>
            <a:ext cx="4685038" cy="3070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chemeClr val="tx2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dirty="0"/>
              <a:t>Программа использует 2 текстовых файла. В «</a:t>
            </a:r>
            <a:r>
              <a:rPr lang="ru-RU" dirty="0" err="1"/>
              <a:t>name.txt</a:t>
            </a:r>
            <a:r>
              <a:rPr lang="ru-RU" dirty="0"/>
              <a:t>» содержаться все имена, которые знает Алиса. В «</a:t>
            </a:r>
            <a:r>
              <a:rPr lang="ru-RU" dirty="0" err="1"/>
              <a:t>names_for_user.txt</a:t>
            </a:r>
            <a:r>
              <a:rPr lang="ru-RU" dirty="0"/>
              <a:t>» имена, которые уже использовались, чтобы избежать повторений.</a:t>
            </a:r>
          </a:p>
          <a:p>
            <a:pPr algn="just">
              <a:buClr>
                <a:schemeClr val="tx2"/>
              </a:buClr>
              <a:buSzPct val="100000"/>
              <a:buFont typeface="Courier New" panose="02070309020205020404" pitchFamily="49" charset="0"/>
              <a:buChar char="o"/>
            </a:pPr>
            <a:r>
              <a:rPr lang="ru-RU" dirty="0"/>
              <a:t>Реализованы 3 кнопки. При нажатие на кнопку "Подсказка" пользователю выводится имя заглавными буквами.  "На какую букву ходить" отвечает пользователю на вопрос. Кнопка "Правила!" выводит: «Вы называете имя, а я говорю имя на последнюю букву - и так далее. Только учтите – мягкий и твердый знак, а также и буквы "ы" и "й" не считаются»</a:t>
            </a:r>
          </a:p>
        </p:txBody>
      </p:sp>
      <p:cxnSp>
        <p:nvCxnSpPr>
          <p:cNvPr id="890" name="Google Shape;890;p65"/>
          <p:cNvCxnSpPr/>
          <p:nvPr/>
        </p:nvCxnSpPr>
        <p:spPr>
          <a:xfrm>
            <a:off x="1954190" y="1519250"/>
            <a:ext cx="127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3" name="Google Shape;893;p65"/>
          <p:cNvSpPr/>
          <p:nvPr/>
        </p:nvSpPr>
        <p:spPr>
          <a:xfrm>
            <a:off x="-777475" y="-1462150"/>
            <a:ext cx="2981400" cy="2981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4" name="Google Shape;894;p65"/>
          <p:cNvSpPr/>
          <p:nvPr/>
        </p:nvSpPr>
        <p:spPr>
          <a:xfrm>
            <a:off x="-156992" y="947138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19;p39">
            <a:extLst>
              <a:ext uri="{FF2B5EF4-FFF2-40B4-BE49-F238E27FC236}">
                <a16:creationId xmlns:a16="http://schemas.microsoft.com/office/drawing/2014/main" id="{E51AA56F-00FB-4B45-A9F3-C648009445B6}"/>
              </a:ext>
            </a:extLst>
          </p:cNvPr>
          <p:cNvSpPr/>
          <p:nvPr/>
        </p:nvSpPr>
        <p:spPr>
          <a:xfrm>
            <a:off x="-156992" y="947138"/>
            <a:ext cx="1490700" cy="150594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8E0D1F1-B144-4552-AF0C-E850D0212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005" y="1074125"/>
            <a:ext cx="1224000" cy="1224000"/>
          </a:xfrm>
          <a:prstGeom prst="rect">
            <a:avLst/>
          </a:prstGeom>
        </p:spPr>
      </p:pic>
      <p:sp>
        <p:nvSpPr>
          <p:cNvPr id="22" name="Google Shape;238;p33">
            <a:extLst>
              <a:ext uri="{FF2B5EF4-FFF2-40B4-BE49-F238E27FC236}">
                <a16:creationId xmlns:a16="http://schemas.microsoft.com/office/drawing/2014/main" id="{D0120830-628B-40E8-B13D-B50283A60CA6}"/>
              </a:ext>
            </a:extLst>
          </p:cNvPr>
          <p:cNvSpPr/>
          <p:nvPr/>
        </p:nvSpPr>
        <p:spPr>
          <a:xfrm>
            <a:off x="314429" y="4005862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41;p33">
            <a:extLst>
              <a:ext uri="{FF2B5EF4-FFF2-40B4-BE49-F238E27FC236}">
                <a16:creationId xmlns:a16="http://schemas.microsoft.com/office/drawing/2014/main" id="{AED8DE30-7F29-4564-AF37-2D6A8A28E5C4}"/>
              </a:ext>
            </a:extLst>
          </p:cNvPr>
          <p:cNvSpPr/>
          <p:nvPr/>
        </p:nvSpPr>
        <p:spPr>
          <a:xfrm>
            <a:off x="1146875" y="3330013"/>
            <a:ext cx="186833" cy="180353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38;p33">
            <a:extLst>
              <a:ext uri="{FF2B5EF4-FFF2-40B4-BE49-F238E27FC236}">
                <a16:creationId xmlns:a16="http://schemas.microsoft.com/office/drawing/2014/main" id="{3F412384-B6E2-4485-A363-14A8AAC03574}"/>
              </a:ext>
            </a:extLst>
          </p:cNvPr>
          <p:cNvSpPr/>
          <p:nvPr/>
        </p:nvSpPr>
        <p:spPr>
          <a:xfrm>
            <a:off x="4949328" y="1261647"/>
            <a:ext cx="273808" cy="25760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41;p33">
            <a:extLst>
              <a:ext uri="{FF2B5EF4-FFF2-40B4-BE49-F238E27FC236}">
                <a16:creationId xmlns:a16="http://schemas.microsoft.com/office/drawing/2014/main" id="{7DE238C9-637F-40D4-B164-38F70D1E9ACC}"/>
              </a:ext>
            </a:extLst>
          </p:cNvPr>
          <p:cNvSpPr/>
          <p:nvPr/>
        </p:nvSpPr>
        <p:spPr>
          <a:xfrm>
            <a:off x="3927001" y="391196"/>
            <a:ext cx="381000" cy="342182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41;p33">
            <a:extLst>
              <a:ext uri="{FF2B5EF4-FFF2-40B4-BE49-F238E27FC236}">
                <a16:creationId xmlns:a16="http://schemas.microsoft.com/office/drawing/2014/main" id="{F6EFC9AB-1F21-49F0-B285-4B26DFA59A11}"/>
              </a:ext>
            </a:extLst>
          </p:cNvPr>
          <p:cNvSpPr/>
          <p:nvPr/>
        </p:nvSpPr>
        <p:spPr>
          <a:xfrm>
            <a:off x="6316743" y="1199931"/>
            <a:ext cx="203585" cy="20731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4"/>
          <p:cNvSpPr txBox="1">
            <a:spLocks noGrp="1"/>
          </p:cNvSpPr>
          <p:nvPr>
            <p:ph type="title"/>
          </p:nvPr>
        </p:nvSpPr>
        <p:spPr>
          <a:xfrm>
            <a:off x="4951950" y="1690577"/>
            <a:ext cx="286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oppins Light"/>
              </a:rPr>
              <a:t>Заключение</a:t>
            </a:r>
            <a:endParaRPr dirty="0">
              <a:latin typeface="Poppins Light"/>
            </a:endParaRPr>
          </a:p>
        </p:txBody>
      </p:sp>
      <p:sp>
        <p:nvSpPr>
          <p:cNvPr id="873" name="Google Shape;873;p64"/>
          <p:cNvSpPr txBox="1">
            <a:spLocks noGrp="1"/>
          </p:cNvSpPr>
          <p:nvPr>
            <p:ph type="subTitle" idx="1"/>
          </p:nvPr>
        </p:nvSpPr>
        <p:spPr>
          <a:xfrm>
            <a:off x="4951949" y="2692650"/>
            <a:ext cx="28653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accent2"/>
              </a:buClr>
              <a:buSzPts val="1100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В дальнейшем можно </a:t>
            </a:r>
            <a:r>
              <a:rPr lang="ru-RU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развить функционал и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добавить ветки в сценарий </a:t>
            </a:r>
            <a:endParaRPr dirty="0">
              <a:latin typeface="Poppins Light"/>
            </a:endParaRPr>
          </a:p>
        </p:txBody>
      </p:sp>
      <p:cxnSp>
        <p:nvCxnSpPr>
          <p:cNvPr id="879" name="Google Shape;879;p64"/>
          <p:cNvCxnSpPr/>
          <p:nvPr/>
        </p:nvCxnSpPr>
        <p:spPr>
          <a:xfrm>
            <a:off x="5026817" y="2385637"/>
            <a:ext cx="127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858;p63">
            <a:extLst>
              <a:ext uri="{FF2B5EF4-FFF2-40B4-BE49-F238E27FC236}">
                <a16:creationId xmlns:a16="http://schemas.microsoft.com/office/drawing/2014/main" id="{4D15277E-2B91-4753-946D-D61ACB2D116E}"/>
              </a:ext>
            </a:extLst>
          </p:cNvPr>
          <p:cNvGrpSpPr/>
          <p:nvPr/>
        </p:nvGrpSpPr>
        <p:grpSpPr>
          <a:xfrm>
            <a:off x="488425" y="1530944"/>
            <a:ext cx="3703627" cy="2624051"/>
            <a:chOff x="4727175" y="1326115"/>
            <a:chExt cx="3516213" cy="2491267"/>
          </a:xfrm>
        </p:grpSpPr>
        <p:sp>
          <p:nvSpPr>
            <p:cNvPr id="12" name="Google Shape;859;p63">
              <a:extLst>
                <a:ext uri="{FF2B5EF4-FFF2-40B4-BE49-F238E27FC236}">
                  <a16:creationId xmlns:a16="http://schemas.microsoft.com/office/drawing/2014/main" id="{1772AFBA-B310-4525-97FC-890353974FF7}"/>
                </a:ext>
              </a:extLst>
            </p:cNvPr>
            <p:cNvSpPr/>
            <p:nvPr/>
          </p:nvSpPr>
          <p:spPr>
            <a:xfrm>
              <a:off x="5829659" y="3242606"/>
              <a:ext cx="1311341" cy="574776"/>
            </a:xfrm>
            <a:custGeom>
              <a:avLst/>
              <a:gdLst/>
              <a:ahLst/>
              <a:cxnLst/>
              <a:rect l="l" t="t" r="r" b="b"/>
              <a:pathLst>
                <a:path w="35598" h="15603" extrusionOk="0">
                  <a:moveTo>
                    <a:pt x="26985" y="0"/>
                  </a:moveTo>
                  <a:lnTo>
                    <a:pt x="8613" y="0"/>
                  </a:lnTo>
                  <a:lnTo>
                    <a:pt x="1" y="15603"/>
                  </a:lnTo>
                  <a:lnTo>
                    <a:pt x="35597" y="156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0;p63">
              <a:extLst>
                <a:ext uri="{FF2B5EF4-FFF2-40B4-BE49-F238E27FC236}">
                  <a16:creationId xmlns:a16="http://schemas.microsoft.com/office/drawing/2014/main" id="{950D97CD-B8E4-4240-987E-0247E99CFC4F}"/>
                </a:ext>
              </a:extLst>
            </p:cNvPr>
            <p:cNvSpPr/>
            <p:nvPr/>
          </p:nvSpPr>
          <p:spPr>
            <a:xfrm>
              <a:off x="4727175" y="1326115"/>
              <a:ext cx="3516213" cy="2062200"/>
            </a:xfrm>
            <a:custGeom>
              <a:avLst/>
              <a:gdLst/>
              <a:ahLst/>
              <a:cxnLst/>
              <a:rect l="l" t="t" r="r" b="b"/>
              <a:pathLst>
                <a:path w="95452" h="55981" extrusionOk="0">
                  <a:moveTo>
                    <a:pt x="4431" y="0"/>
                  </a:moveTo>
                  <a:cubicBezTo>
                    <a:pt x="1977" y="0"/>
                    <a:pt x="1" y="1976"/>
                    <a:pt x="1" y="4430"/>
                  </a:cubicBezTo>
                  <a:lnTo>
                    <a:pt x="1" y="51552"/>
                  </a:lnTo>
                  <a:cubicBezTo>
                    <a:pt x="1" y="54006"/>
                    <a:pt x="1977" y="55980"/>
                    <a:pt x="4431" y="55980"/>
                  </a:cubicBezTo>
                  <a:lnTo>
                    <a:pt x="91021" y="55980"/>
                  </a:lnTo>
                  <a:cubicBezTo>
                    <a:pt x="93475" y="55980"/>
                    <a:pt x="95451" y="54006"/>
                    <a:pt x="95451" y="51552"/>
                  </a:cubicBezTo>
                  <a:lnTo>
                    <a:pt x="95451" y="4430"/>
                  </a:lnTo>
                  <a:cubicBezTo>
                    <a:pt x="95451" y="1976"/>
                    <a:pt x="93475" y="0"/>
                    <a:pt x="910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1;p63">
              <a:extLst>
                <a:ext uri="{FF2B5EF4-FFF2-40B4-BE49-F238E27FC236}">
                  <a16:creationId xmlns:a16="http://schemas.microsoft.com/office/drawing/2014/main" id="{CDDA4B1C-3E4D-4298-A337-E2AD8F6C9502}"/>
                </a:ext>
              </a:extLst>
            </p:cNvPr>
            <p:cNvSpPr/>
            <p:nvPr/>
          </p:nvSpPr>
          <p:spPr>
            <a:xfrm>
              <a:off x="4904218" y="3215751"/>
              <a:ext cx="49583" cy="49583"/>
            </a:xfrm>
            <a:custGeom>
              <a:avLst/>
              <a:gdLst/>
              <a:ahLst/>
              <a:cxnLst/>
              <a:rect l="l" t="t" r="r" b="b"/>
              <a:pathLst>
                <a:path w="1346" h="1346" extrusionOk="0">
                  <a:moveTo>
                    <a:pt x="576" y="1346"/>
                  </a:moveTo>
                  <a:cubicBezTo>
                    <a:pt x="1088" y="1346"/>
                    <a:pt x="1346" y="727"/>
                    <a:pt x="982" y="364"/>
                  </a:cubicBezTo>
                  <a:cubicBezTo>
                    <a:pt x="619" y="1"/>
                    <a:pt x="0" y="256"/>
                    <a:pt x="0" y="770"/>
                  </a:cubicBezTo>
                  <a:cubicBezTo>
                    <a:pt x="0" y="1088"/>
                    <a:pt x="258" y="1346"/>
                    <a:pt x="576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62;p63">
              <a:extLst>
                <a:ext uri="{FF2B5EF4-FFF2-40B4-BE49-F238E27FC236}">
                  <a16:creationId xmlns:a16="http://schemas.microsoft.com/office/drawing/2014/main" id="{0549BECD-93AD-4473-AC0C-573F62AAA3A0}"/>
                </a:ext>
              </a:extLst>
            </p:cNvPr>
            <p:cNvSpPr/>
            <p:nvPr/>
          </p:nvSpPr>
          <p:spPr>
            <a:xfrm>
              <a:off x="4986956" y="3215751"/>
              <a:ext cx="49583" cy="49583"/>
            </a:xfrm>
            <a:custGeom>
              <a:avLst/>
              <a:gdLst/>
              <a:ahLst/>
              <a:cxnLst/>
              <a:rect l="l" t="t" r="r" b="b"/>
              <a:pathLst>
                <a:path w="1346" h="1346" extrusionOk="0">
                  <a:moveTo>
                    <a:pt x="576" y="1346"/>
                  </a:moveTo>
                  <a:cubicBezTo>
                    <a:pt x="1088" y="1346"/>
                    <a:pt x="1346" y="727"/>
                    <a:pt x="985" y="364"/>
                  </a:cubicBezTo>
                  <a:cubicBezTo>
                    <a:pt x="624" y="1"/>
                    <a:pt x="3" y="256"/>
                    <a:pt x="3" y="770"/>
                  </a:cubicBezTo>
                  <a:cubicBezTo>
                    <a:pt x="1" y="1085"/>
                    <a:pt x="259" y="1344"/>
                    <a:pt x="576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63;p63">
              <a:extLst>
                <a:ext uri="{FF2B5EF4-FFF2-40B4-BE49-F238E27FC236}">
                  <a16:creationId xmlns:a16="http://schemas.microsoft.com/office/drawing/2014/main" id="{A0982C60-B07E-4899-9A76-FFD609F0E8F6}"/>
                </a:ext>
              </a:extLst>
            </p:cNvPr>
            <p:cNvSpPr/>
            <p:nvPr/>
          </p:nvSpPr>
          <p:spPr>
            <a:xfrm>
              <a:off x="5069694" y="3215751"/>
              <a:ext cx="49620" cy="49583"/>
            </a:xfrm>
            <a:custGeom>
              <a:avLst/>
              <a:gdLst/>
              <a:ahLst/>
              <a:cxnLst/>
              <a:rect l="l" t="t" r="r" b="b"/>
              <a:pathLst>
                <a:path w="1347" h="1346" extrusionOk="0">
                  <a:moveTo>
                    <a:pt x="577" y="1346"/>
                  </a:moveTo>
                  <a:cubicBezTo>
                    <a:pt x="1088" y="1346"/>
                    <a:pt x="1346" y="727"/>
                    <a:pt x="983" y="364"/>
                  </a:cubicBezTo>
                  <a:cubicBezTo>
                    <a:pt x="622" y="1"/>
                    <a:pt x="1" y="256"/>
                    <a:pt x="1" y="770"/>
                  </a:cubicBezTo>
                  <a:cubicBezTo>
                    <a:pt x="1" y="1088"/>
                    <a:pt x="259" y="1346"/>
                    <a:pt x="577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A32B42C-E03E-4E35-8F70-7FDFE97B2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24" y="1673227"/>
            <a:ext cx="3413228" cy="1734074"/>
          </a:xfrm>
          <a:prstGeom prst="roundRect">
            <a:avLst>
              <a:gd name="adj" fmla="val 11305"/>
            </a:avLst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6A69A3-86FE-4C68-830D-4E4A527BF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11" b="90222" l="9556" r="90556">
                        <a14:foregroundMark x1="9556" y1="48000" x2="9556" y2="48000"/>
                        <a14:foregroundMark x1="50778" y1="90444" x2="50778" y2="90444"/>
                        <a14:foregroundMark x1="50222" y1="9222" x2="50222" y2="9222"/>
                        <a14:foregroundMark x1="90556" y1="49778" x2="90556" y2="49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9694" y="1754998"/>
            <a:ext cx="1368000" cy="1368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1658B6B-2BC5-4C38-8278-2CAC5BC09A8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6698" t="6452" r="5049" b="5294"/>
          <a:stretch/>
        </p:blipFill>
        <p:spPr>
          <a:xfrm>
            <a:off x="2557435" y="1774685"/>
            <a:ext cx="1368000" cy="1368000"/>
          </a:xfrm>
          <a:prstGeom prst="rect">
            <a:avLst/>
          </a:prstGeom>
        </p:spPr>
      </p:pic>
      <p:pic>
        <p:nvPicPr>
          <p:cNvPr id="4098" name="Picture 2" descr="https://upload.wikimedia.org/wikipedia/commons/thumb/5/58/Yandex_icon.svg/1200px-Yandex_icon.svg.png">
            <a:extLst>
              <a:ext uri="{FF2B5EF4-FFF2-40B4-BE49-F238E27FC236}">
                <a16:creationId xmlns:a16="http://schemas.microsoft.com/office/drawing/2014/main" id="{FA8ADC2C-C0E6-4170-8300-DFF48748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71" y="2039301"/>
            <a:ext cx="13680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Mathematics by Slidesgo">
  <a:themeElements>
    <a:clrScheme name="Simple Light">
      <a:dk1>
        <a:srgbClr val="FFFFFF"/>
      </a:dk1>
      <a:lt1>
        <a:srgbClr val="F3F3F3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150</Words>
  <Application>Microsoft Office PowerPoint</Application>
  <PresentationFormat>Экран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3" baseType="lpstr">
      <vt:lpstr>Arial</vt:lpstr>
      <vt:lpstr>Nunito Light</vt:lpstr>
      <vt:lpstr>Courier New</vt:lpstr>
      <vt:lpstr>Poppins SemiBold</vt:lpstr>
      <vt:lpstr>Calibri</vt:lpstr>
      <vt:lpstr>Calibri Light</vt:lpstr>
      <vt:lpstr>Poppins</vt:lpstr>
      <vt:lpstr>Poppins Light</vt:lpstr>
      <vt:lpstr>Computer Science &amp; Mathematics Major For College: Mathematics by Slidesgo</vt:lpstr>
      <vt:lpstr>Навык Алисы – игра «Имена»</vt:lpstr>
      <vt:lpstr>Введение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Направления в мире IT. Python.</dc:title>
  <dc:creator>Анна Казаева</dc:creator>
  <cp:lastModifiedBy>Анна Казаева</cp:lastModifiedBy>
  <cp:revision>69</cp:revision>
  <dcterms:modified xsi:type="dcterms:W3CDTF">2023-04-27T23:31:23Z</dcterms:modified>
</cp:coreProperties>
</file>