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313" r:id="rId2"/>
    <p:sldId id="260" r:id="rId3"/>
    <p:sldId id="262" r:id="rId4"/>
    <p:sldId id="261" r:id="rId5"/>
  </p:sldIdLst>
  <p:sldSz cx="9144000" cy="5143500" type="screen16x9"/>
  <p:notesSz cx="6858000" cy="9144000"/>
  <p:embeddedFontLst>
    <p:embeddedFont>
      <p:font typeface="Oswald" panose="020B0604020202020204" charset="-52"/>
      <p:regular r:id="rId7"/>
      <p:bold r:id="rId8"/>
    </p:embeddedFont>
    <p:embeddedFont>
      <p:font typeface="Raleway" panose="020B0604020202020204" charset="-52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6B941-CE6A-43B0-ABC4-EB3EC79B9115}">
  <a:tblStyle styleId="{0326B941-CE6A-43B0-ABC4-EB3EC79B91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38" y="77"/>
      </p:cViewPr>
      <p:guideLst/>
    </p:cSldViewPr>
  </p:slideViewPr>
  <p:outlineViewPr>
    <p:cViewPr>
      <p:scale>
        <a:sx n="33" d="100"/>
        <a:sy n="33" d="100"/>
      </p:scale>
      <p:origin x="0" y="-42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63750" y="1708425"/>
            <a:ext cx="7016700" cy="7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60450" y="4323175"/>
            <a:ext cx="6623100" cy="2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1063750" y="2782213"/>
            <a:ext cx="70167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339075" y="357175"/>
            <a:ext cx="2597699" cy="10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7930">
            <a:off x="-864443" y="2871055"/>
            <a:ext cx="2831685" cy="221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799" y="-131035"/>
            <a:ext cx="2424552" cy="154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08661">
            <a:off x="7298891" y="3791061"/>
            <a:ext cx="1957970" cy="134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8587">
              <a:srgbClr val="0169B5"/>
            </a:gs>
            <a:gs pos="25256">
              <a:srgbClr val="025CA1"/>
            </a:gs>
            <a:gs pos="56000">
              <a:srgbClr val="05437B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8" r:id="rId3"/>
    <p:sldLayoutId id="2147483669" r:id="rId4"/>
    <p:sldLayoutId id="2147483670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C2F146-0815-4D23-B9B8-41A914B6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33" name="Google Shape;233;p3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Эвермор</a:t>
            </a:r>
            <a:endParaRPr dirty="0"/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Автор: Казаева Анна</a:t>
            </a:r>
            <a:endParaRPr sz="2000"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ctrTitle" idx="2"/>
          </p:nvPr>
        </p:nvSpPr>
        <p:spPr>
          <a:xfrm>
            <a:off x="1063750" y="2536913"/>
            <a:ext cx="70167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Игра-бродилка</a:t>
            </a:r>
            <a:endParaRPr sz="2000" dirty="0"/>
          </a:p>
        </p:txBody>
      </p:sp>
      <p:sp>
        <p:nvSpPr>
          <p:cNvPr id="236" name="Google Shape;236;p36"/>
          <p:cNvSpPr/>
          <p:nvPr/>
        </p:nvSpPr>
        <p:spPr>
          <a:xfrm>
            <a:off x="1260475" y="2643113"/>
            <a:ext cx="6623100" cy="768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816852" y="2178283"/>
            <a:ext cx="3304648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Эвермор – неприступный замок, в котором хранится секретное завещание Карла XVI, которое может предотвратить государственный переворот. Игрок должен пройти 3 этажа и не попасться на шипы. Также в замке можно найти золотые дублоны.</a:t>
            </a: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E7326F-9BA8-4D4B-872E-C205A9A3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74" y="1058971"/>
            <a:ext cx="2496085" cy="302555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21F3EB0-68D5-46A3-B074-FFA1C369D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60000">
            <a:off x="445315" y="304187"/>
            <a:ext cx="997223" cy="99722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B855813-5823-41F0-A39C-B2B36CBAF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40000">
            <a:off x="3194761" y="3811026"/>
            <a:ext cx="997222" cy="9972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0393AF-52C5-4F4D-B24A-4649E7395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60000">
            <a:off x="8172883" y="4159375"/>
            <a:ext cx="631892" cy="6318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623212-C26C-4C49-B8A6-ADC7B2EBE5D3}"/>
              </a:ext>
            </a:extLst>
          </p:cNvPr>
          <p:cNvPicPr/>
          <p:nvPr/>
        </p:nvPicPr>
        <p:blipFill rotWithShape="1">
          <a:blip r:embed="rId3"/>
          <a:srcRect t="5894"/>
          <a:stretch/>
        </p:blipFill>
        <p:spPr>
          <a:xfrm>
            <a:off x="2665599" y="12157"/>
            <a:ext cx="3969133" cy="3222469"/>
          </a:xfrm>
          <a:prstGeom prst="rect">
            <a:avLst/>
          </a:prstGeom>
        </p:spPr>
      </p:pic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178845" y="317927"/>
            <a:ext cx="2429490" cy="72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Реализация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98" name="Google Shape;798;p33"/>
          <p:cNvGrpSpPr/>
          <p:nvPr/>
        </p:nvGrpSpPr>
        <p:grpSpPr>
          <a:xfrm rot="10800000">
            <a:off x="6720418" y="13197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42625AF-D48C-4D64-95FA-1C7CBE62A6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5265" y="1901499"/>
            <a:ext cx="3823713" cy="322246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23A81C-6A37-4F78-9EAE-84CB2B3A8D5A}"/>
              </a:ext>
            </a:extLst>
          </p:cNvPr>
          <p:cNvPicPr/>
          <p:nvPr/>
        </p:nvPicPr>
        <p:blipFill rotWithShape="1">
          <a:blip r:embed="rId5"/>
          <a:srcRect l="1586" t="6044"/>
          <a:stretch/>
        </p:blipFill>
        <p:spPr>
          <a:xfrm>
            <a:off x="5102942" y="1901499"/>
            <a:ext cx="4041058" cy="3222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991700" y="1205715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1020187" y="2220046"/>
            <a:ext cx="284389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дальнейшем игру можно развить. Увеличить количество уровней, сделать магазин, где игрок сможет что-нибудь приобрести, увеличить количество трофеев и целей игрока.</a:t>
            </a:r>
            <a:endParaRPr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B408EC-7DFC-4290-B17D-A20550DA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840000">
            <a:off x="5005371" y="707103"/>
            <a:ext cx="997223" cy="9972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607343-5714-46D7-8D79-1AC603633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0000">
            <a:off x="7428911" y="3797963"/>
            <a:ext cx="997222" cy="997222"/>
          </a:xfrm>
          <a:prstGeom prst="rect">
            <a:avLst/>
          </a:prstGeom>
        </p:spPr>
      </p:pic>
      <p:grpSp>
        <p:nvGrpSpPr>
          <p:cNvPr id="29" name="Google Shape;317;p15">
            <a:extLst>
              <a:ext uri="{FF2B5EF4-FFF2-40B4-BE49-F238E27FC236}">
                <a16:creationId xmlns:a16="http://schemas.microsoft.com/office/drawing/2014/main" id="{8447AF76-435C-427E-B6B2-26A16052EEDA}"/>
              </a:ext>
            </a:extLst>
          </p:cNvPr>
          <p:cNvGrpSpPr/>
          <p:nvPr/>
        </p:nvGrpSpPr>
        <p:grpSpPr>
          <a:xfrm>
            <a:off x="5073211" y="934995"/>
            <a:ext cx="3561291" cy="3273509"/>
            <a:chOff x="713150" y="1387900"/>
            <a:chExt cx="3028375" cy="2826225"/>
          </a:xfrm>
        </p:grpSpPr>
        <p:sp>
          <p:nvSpPr>
            <p:cNvPr id="30" name="Google Shape;335;p15">
              <a:extLst>
                <a:ext uri="{FF2B5EF4-FFF2-40B4-BE49-F238E27FC236}">
                  <a16:creationId xmlns:a16="http://schemas.microsoft.com/office/drawing/2014/main" id="{5DF00E11-19D3-45C5-9346-1FFEBC3D33D3}"/>
                </a:ext>
              </a:extLst>
            </p:cNvPr>
            <p:cNvSpPr/>
            <p:nvPr/>
          </p:nvSpPr>
          <p:spPr>
            <a:xfrm>
              <a:off x="1789900" y="3097775"/>
              <a:ext cx="310375" cy="256750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36;p15">
              <a:extLst>
                <a:ext uri="{FF2B5EF4-FFF2-40B4-BE49-F238E27FC236}">
                  <a16:creationId xmlns:a16="http://schemas.microsoft.com/office/drawing/2014/main" id="{A1CF8FBE-DE0C-4A0D-B64D-4BB623FA01B3}"/>
                </a:ext>
              </a:extLst>
            </p:cNvPr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37;p15">
              <a:extLst>
                <a:ext uri="{FF2B5EF4-FFF2-40B4-BE49-F238E27FC236}">
                  <a16:creationId xmlns:a16="http://schemas.microsoft.com/office/drawing/2014/main" id="{09BF0D72-9247-4FD9-8D87-C5C4BDF0C950}"/>
                </a:ext>
              </a:extLst>
            </p:cNvPr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8;p15">
              <a:extLst>
                <a:ext uri="{FF2B5EF4-FFF2-40B4-BE49-F238E27FC236}">
                  <a16:creationId xmlns:a16="http://schemas.microsoft.com/office/drawing/2014/main" id="{7143A9EC-B3F4-4B0A-AECC-E49406156448}"/>
                </a:ext>
              </a:extLst>
            </p:cNvPr>
            <p:cNvSpPr/>
            <p:nvPr/>
          </p:nvSpPr>
          <p:spPr>
            <a:xfrm>
              <a:off x="1228575" y="3322600"/>
              <a:ext cx="478225" cy="669050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39;p15">
              <a:extLst>
                <a:ext uri="{FF2B5EF4-FFF2-40B4-BE49-F238E27FC236}">
                  <a16:creationId xmlns:a16="http://schemas.microsoft.com/office/drawing/2014/main" id="{9D2D3C12-FD1D-4B16-BE4B-F7D9FC6845D2}"/>
                </a:ext>
              </a:extLst>
            </p:cNvPr>
            <p:cNvSpPr/>
            <p:nvPr/>
          </p:nvSpPr>
          <p:spPr>
            <a:xfrm>
              <a:off x="1713100" y="1387900"/>
              <a:ext cx="608075" cy="934900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40;p15">
              <a:extLst>
                <a:ext uri="{FF2B5EF4-FFF2-40B4-BE49-F238E27FC236}">
                  <a16:creationId xmlns:a16="http://schemas.microsoft.com/office/drawing/2014/main" id="{586EEDF3-2DCA-4F7B-B365-2746BE26B174}"/>
                </a:ext>
              </a:extLst>
            </p:cNvPr>
            <p:cNvSpPr/>
            <p:nvPr/>
          </p:nvSpPr>
          <p:spPr>
            <a:xfrm>
              <a:off x="1617300" y="2344750"/>
              <a:ext cx="330975" cy="184575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41;p15">
              <a:extLst>
                <a:ext uri="{FF2B5EF4-FFF2-40B4-BE49-F238E27FC236}">
                  <a16:creationId xmlns:a16="http://schemas.microsoft.com/office/drawing/2014/main" id="{6252AAC5-377A-45F9-B23C-6697C0295527}"/>
                </a:ext>
              </a:extLst>
            </p:cNvPr>
            <p:cNvSpPr/>
            <p:nvPr/>
          </p:nvSpPr>
          <p:spPr>
            <a:xfrm>
              <a:off x="1813650" y="2344625"/>
              <a:ext cx="134625" cy="105525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42;p15">
              <a:extLst>
                <a:ext uri="{FF2B5EF4-FFF2-40B4-BE49-F238E27FC236}">
                  <a16:creationId xmlns:a16="http://schemas.microsoft.com/office/drawing/2014/main" id="{9292322F-294B-48F7-A195-3C898C1EB5B5}"/>
                </a:ext>
              </a:extLst>
            </p:cNvPr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43;p15">
              <a:extLst>
                <a:ext uri="{FF2B5EF4-FFF2-40B4-BE49-F238E27FC236}">
                  <a16:creationId xmlns:a16="http://schemas.microsoft.com/office/drawing/2014/main" id="{1DBE761C-70CB-483F-A9BD-7F9A7FDBCEC7}"/>
                </a:ext>
              </a:extLst>
            </p:cNvPr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44;p15">
              <a:extLst>
                <a:ext uri="{FF2B5EF4-FFF2-40B4-BE49-F238E27FC236}">
                  <a16:creationId xmlns:a16="http://schemas.microsoft.com/office/drawing/2014/main" id="{0C16FB60-A755-4A50-9AD1-4AD8E0CA397A}"/>
                </a:ext>
              </a:extLst>
            </p:cNvPr>
            <p:cNvSpPr/>
            <p:nvPr/>
          </p:nvSpPr>
          <p:spPr>
            <a:xfrm>
              <a:off x="2700375" y="2150200"/>
              <a:ext cx="338100" cy="133700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45;p15">
              <a:extLst>
                <a:ext uri="{FF2B5EF4-FFF2-40B4-BE49-F238E27FC236}">
                  <a16:creationId xmlns:a16="http://schemas.microsoft.com/office/drawing/2014/main" id="{BB852E53-CC57-4FAC-83C5-03AA035E83B2}"/>
                </a:ext>
              </a:extLst>
            </p:cNvPr>
            <p:cNvSpPr/>
            <p:nvPr/>
          </p:nvSpPr>
          <p:spPr>
            <a:xfrm>
              <a:off x="2700375" y="2158775"/>
              <a:ext cx="95050" cy="125125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46;p15">
              <a:extLst>
                <a:ext uri="{FF2B5EF4-FFF2-40B4-BE49-F238E27FC236}">
                  <a16:creationId xmlns:a16="http://schemas.microsoft.com/office/drawing/2014/main" id="{B1A911F0-4D33-4FDD-AC5A-F07382B9FB22}"/>
                </a:ext>
              </a:extLst>
            </p:cNvPr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47;p15">
              <a:extLst>
                <a:ext uri="{FF2B5EF4-FFF2-40B4-BE49-F238E27FC236}">
                  <a16:creationId xmlns:a16="http://schemas.microsoft.com/office/drawing/2014/main" id="{2C7D6559-26ED-467D-920F-69BDCA389538}"/>
                </a:ext>
              </a:extLst>
            </p:cNvPr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48;p15">
              <a:extLst>
                <a:ext uri="{FF2B5EF4-FFF2-40B4-BE49-F238E27FC236}">
                  <a16:creationId xmlns:a16="http://schemas.microsoft.com/office/drawing/2014/main" id="{93281B1C-CC5B-45B3-9AC5-32377195BC41}"/>
                </a:ext>
              </a:extLst>
            </p:cNvPr>
            <p:cNvSpPr/>
            <p:nvPr/>
          </p:nvSpPr>
          <p:spPr>
            <a:xfrm>
              <a:off x="2203975" y="2226400"/>
              <a:ext cx="212200" cy="240625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49;p15">
              <a:extLst>
                <a:ext uri="{FF2B5EF4-FFF2-40B4-BE49-F238E27FC236}">
                  <a16:creationId xmlns:a16="http://schemas.microsoft.com/office/drawing/2014/main" id="{E2DA221B-E80B-40F5-AD4C-92A1E90ED7ED}"/>
                </a:ext>
              </a:extLst>
            </p:cNvPr>
            <p:cNvSpPr/>
            <p:nvPr/>
          </p:nvSpPr>
          <p:spPr>
            <a:xfrm>
              <a:off x="2207925" y="2261700"/>
              <a:ext cx="208250" cy="205550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350;p15">
              <a:extLst>
                <a:ext uri="{FF2B5EF4-FFF2-40B4-BE49-F238E27FC236}">
                  <a16:creationId xmlns:a16="http://schemas.microsoft.com/office/drawing/2014/main" id="{D724EC5E-1031-495C-B9D3-4FE10419EF3B}"/>
                </a:ext>
              </a:extLst>
            </p:cNvPr>
            <p:cNvSpPr/>
            <p:nvPr/>
          </p:nvSpPr>
          <p:spPr>
            <a:xfrm>
              <a:off x="1384500" y="2233100"/>
              <a:ext cx="2357025" cy="170350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351;p15">
              <a:extLst>
                <a:ext uri="{FF2B5EF4-FFF2-40B4-BE49-F238E27FC236}">
                  <a16:creationId xmlns:a16="http://schemas.microsoft.com/office/drawing/2014/main" id="{F7846393-1BC9-47AE-827A-189CA193B1F8}"/>
                </a:ext>
              </a:extLst>
            </p:cNvPr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352;p15">
              <a:extLst>
                <a:ext uri="{FF2B5EF4-FFF2-40B4-BE49-F238E27FC236}">
                  <a16:creationId xmlns:a16="http://schemas.microsoft.com/office/drawing/2014/main" id="{48F097C8-C989-49E9-9766-F6D7B68AA8A4}"/>
                </a:ext>
              </a:extLst>
            </p:cNvPr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53;p15">
              <a:extLst>
                <a:ext uri="{FF2B5EF4-FFF2-40B4-BE49-F238E27FC236}">
                  <a16:creationId xmlns:a16="http://schemas.microsoft.com/office/drawing/2014/main" id="{371AC039-50F7-45BC-9F01-721CB31EFD7A}"/>
                </a:ext>
              </a:extLst>
            </p:cNvPr>
            <p:cNvSpPr/>
            <p:nvPr/>
          </p:nvSpPr>
          <p:spPr>
            <a:xfrm>
              <a:off x="2580825" y="2860225"/>
              <a:ext cx="270800" cy="249475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54;p15">
              <a:extLst>
                <a:ext uri="{FF2B5EF4-FFF2-40B4-BE49-F238E27FC236}">
                  <a16:creationId xmlns:a16="http://schemas.microsoft.com/office/drawing/2014/main" id="{81F06ABE-2A1E-4957-9114-76733A775E6A}"/>
                </a:ext>
              </a:extLst>
            </p:cNvPr>
            <p:cNvSpPr/>
            <p:nvPr/>
          </p:nvSpPr>
          <p:spPr>
            <a:xfrm>
              <a:off x="2612500" y="2889550"/>
              <a:ext cx="239125" cy="220175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55;p15">
              <a:extLst>
                <a:ext uri="{FF2B5EF4-FFF2-40B4-BE49-F238E27FC236}">
                  <a16:creationId xmlns:a16="http://schemas.microsoft.com/office/drawing/2014/main" id="{7CCEA043-F239-48C3-B53C-1E0AFDAC888D}"/>
                </a:ext>
              </a:extLst>
            </p:cNvPr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56;p15">
              <a:extLst>
                <a:ext uri="{FF2B5EF4-FFF2-40B4-BE49-F238E27FC236}">
                  <a16:creationId xmlns:a16="http://schemas.microsoft.com/office/drawing/2014/main" id="{8F4EB39A-6946-460F-A02D-70F1E1794410}"/>
                </a:ext>
              </a:extLst>
            </p:cNvPr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57;p15">
              <a:extLst>
                <a:ext uri="{FF2B5EF4-FFF2-40B4-BE49-F238E27FC236}">
                  <a16:creationId xmlns:a16="http://schemas.microsoft.com/office/drawing/2014/main" id="{D538B331-7BB3-4258-9744-AC84217D0301}"/>
                </a:ext>
              </a:extLst>
            </p:cNvPr>
            <p:cNvSpPr/>
            <p:nvPr/>
          </p:nvSpPr>
          <p:spPr>
            <a:xfrm>
              <a:off x="1618875" y="2557925"/>
              <a:ext cx="469525" cy="432300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58;p15">
              <a:extLst>
                <a:ext uri="{FF2B5EF4-FFF2-40B4-BE49-F238E27FC236}">
                  <a16:creationId xmlns:a16="http://schemas.microsoft.com/office/drawing/2014/main" id="{19435C3E-366C-4FDE-8523-C0DA36FC646E}"/>
                </a:ext>
              </a:extLst>
            </p:cNvPr>
            <p:cNvSpPr/>
            <p:nvPr/>
          </p:nvSpPr>
          <p:spPr>
            <a:xfrm>
              <a:off x="1672725" y="2630650"/>
              <a:ext cx="414875" cy="359550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359;p15">
              <a:extLst>
                <a:ext uri="{FF2B5EF4-FFF2-40B4-BE49-F238E27FC236}">
                  <a16:creationId xmlns:a16="http://schemas.microsoft.com/office/drawing/2014/main" id="{E965C6D3-7F69-4EDD-8BE7-FD8A350504D6}"/>
                </a:ext>
              </a:extLst>
            </p:cNvPr>
            <p:cNvSpPr/>
            <p:nvPr/>
          </p:nvSpPr>
          <p:spPr>
            <a:xfrm>
              <a:off x="1684600" y="2739125"/>
              <a:ext cx="155200" cy="108900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360;p15">
              <a:extLst>
                <a:ext uri="{FF2B5EF4-FFF2-40B4-BE49-F238E27FC236}">
                  <a16:creationId xmlns:a16="http://schemas.microsoft.com/office/drawing/2014/main" id="{38E350A4-6F64-409B-A3F3-6E501256CF31}"/>
                </a:ext>
              </a:extLst>
            </p:cNvPr>
            <p:cNvSpPr/>
            <p:nvPr/>
          </p:nvSpPr>
          <p:spPr>
            <a:xfrm>
              <a:off x="1867475" y="2699900"/>
              <a:ext cx="155225" cy="108900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61;p15">
              <a:extLst>
                <a:ext uri="{FF2B5EF4-FFF2-40B4-BE49-F238E27FC236}">
                  <a16:creationId xmlns:a16="http://schemas.microsoft.com/office/drawing/2014/main" id="{278A42DE-BAF2-46EE-B1D6-6500BB442FB9}"/>
                </a:ext>
              </a:extLst>
            </p:cNvPr>
            <p:cNvSpPr/>
            <p:nvPr/>
          </p:nvSpPr>
          <p:spPr>
            <a:xfrm>
              <a:off x="1692525" y="2768400"/>
              <a:ext cx="147275" cy="80375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62;p15">
              <a:extLst>
                <a:ext uri="{FF2B5EF4-FFF2-40B4-BE49-F238E27FC236}">
                  <a16:creationId xmlns:a16="http://schemas.microsoft.com/office/drawing/2014/main" id="{A8459978-568D-44B0-9EDD-98D6B8FBC34C}"/>
                </a:ext>
              </a:extLst>
            </p:cNvPr>
            <p:cNvSpPr/>
            <p:nvPr/>
          </p:nvSpPr>
          <p:spPr>
            <a:xfrm>
              <a:off x="1867475" y="2746250"/>
              <a:ext cx="155225" cy="62550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63;p15">
              <a:extLst>
                <a:ext uri="{FF2B5EF4-FFF2-40B4-BE49-F238E27FC236}">
                  <a16:creationId xmlns:a16="http://schemas.microsoft.com/office/drawing/2014/main" id="{BDB7CB03-69A9-42FD-AA6E-B7BDE7EEC524}"/>
                </a:ext>
              </a:extLst>
            </p:cNvPr>
            <p:cNvSpPr/>
            <p:nvPr/>
          </p:nvSpPr>
          <p:spPr>
            <a:xfrm>
              <a:off x="1777225" y="2607275"/>
              <a:ext cx="111675" cy="15245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64;p15">
              <a:extLst>
                <a:ext uri="{FF2B5EF4-FFF2-40B4-BE49-F238E27FC236}">
                  <a16:creationId xmlns:a16="http://schemas.microsoft.com/office/drawing/2014/main" id="{2528FB9F-1F79-47E5-8F4F-88E7A283B62B}"/>
                </a:ext>
              </a:extLst>
            </p:cNvPr>
            <p:cNvSpPr/>
            <p:nvPr/>
          </p:nvSpPr>
          <p:spPr>
            <a:xfrm>
              <a:off x="1819200" y="2788200"/>
              <a:ext cx="110850" cy="15245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65;p15">
              <a:extLst>
                <a:ext uri="{FF2B5EF4-FFF2-40B4-BE49-F238E27FC236}">
                  <a16:creationId xmlns:a16="http://schemas.microsoft.com/office/drawing/2014/main" id="{29CE9CED-B337-4D87-A63E-BEF8E7797709}"/>
                </a:ext>
              </a:extLst>
            </p:cNvPr>
            <p:cNvSpPr/>
            <p:nvPr/>
          </p:nvSpPr>
          <p:spPr>
            <a:xfrm>
              <a:off x="1828700" y="2607275"/>
              <a:ext cx="60200" cy="15245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66;p15">
              <a:extLst>
                <a:ext uri="{FF2B5EF4-FFF2-40B4-BE49-F238E27FC236}">
                  <a16:creationId xmlns:a16="http://schemas.microsoft.com/office/drawing/2014/main" id="{C5EF9B47-AA7A-42EB-B91E-3E0DF143D025}"/>
                </a:ext>
              </a:extLst>
            </p:cNvPr>
            <p:cNvSpPr/>
            <p:nvPr/>
          </p:nvSpPr>
          <p:spPr>
            <a:xfrm>
              <a:off x="1849275" y="2788200"/>
              <a:ext cx="80775" cy="146500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367;p15">
              <a:extLst>
                <a:ext uri="{FF2B5EF4-FFF2-40B4-BE49-F238E27FC236}">
                  <a16:creationId xmlns:a16="http://schemas.microsoft.com/office/drawing/2014/main" id="{B3BE7E6F-9AF0-4A7D-A7F9-24AD46BC8981}"/>
                </a:ext>
              </a:extLst>
            </p:cNvPr>
            <p:cNvSpPr/>
            <p:nvPr/>
          </p:nvSpPr>
          <p:spPr>
            <a:xfrm>
              <a:off x="1384500" y="2614025"/>
              <a:ext cx="668275" cy="132257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368;p15">
              <a:extLst>
                <a:ext uri="{FF2B5EF4-FFF2-40B4-BE49-F238E27FC236}">
                  <a16:creationId xmlns:a16="http://schemas.microsoft.com/office/drawing/2014/main" id="{09B05011-4FB6-4339-BBFC-93E7DBD106E0}"/>
                </a:ext>
              </a:extLst>
            </p:cNvPr>
            <p:cNvSpPr/>
            <p:nvPr/>
          </p:nvSpPr>
          <p:spPr>
            <a:xfrm>
              <a:off x="2865050" y="2284675"/>
              <a:ext cx="876475" cy="1316375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369;p15">
              <a:extLst>
                <a:ext uri="{FF2B5EF4-FFF2-40B4-BE49-F238E27FC236}">
                  <a16:creationId xmlns:a16="http://schemas.microsoft.com/office/drawing/2014/main" id="{5A91E7B6-E92C-492D-B9C9-0DD14DCCCB4E}"/>
                </a:ext>
              </a:extLst>
            </p:cNvPr>
            <p:cNvSpPr/>
            <p:nvPr/>
          </p:nvSpPr>
          <p:spPr>
            <a:xfrm>
              <a:off x="1683025" y="3055000"/>
              <a:ext cx="369750" cy="410950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370;p15">
              <a:extLst>
                <a:ext uri="{FF2B5EF4-FFF2-40B4-BE49-F238E27FC236}">
                  <a16:creationId xmlns:a16="http://schemas.microsoft.com/office/drawing/2014/main" id="{B8F5D101-355C-47A3-960B-772B4B1EC52B}"/>
                </a:ext>
              </a:extLst>
            </p:cNvPr>
            <p:cNvSpPr/>
            <p:nvPr/>
          </p:nvSpPr>
          <p:spPr>
            <a:xfrm>
              <a:off x="1603050" y="3160300"/>
              <a:ext cx="795700" cy="852900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371;p15">
              <a:extLst>
                <a:ext uri="{FF2B5EF4-FFF2-40B4-BE49-F238E27FC236}">
                  <a16:creationId xmlns:a16="http://schemas.microsoft.com/office/drawing/2014/main" id="{D0CF89E9-6282-4C17-A625-4B307D362292}"/>
                </a:ext>
              </a:extLst>
            </p:cNvPr>
            <p:cNvSpPr/>
            <p:nvPr/>
          </p:nvSpPr>
          <p:spPr>
            <a:xfrm>
              <a:off x="1898375" y="3161100"/>
              <a:ext cx="500375" cy="790175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372;p15">
              <a:extLst>
                <a:ext uri="{FF2B5EF4-FFF2-40B4-BE49-F238E27FC236}">
                  <a16:creationId xmlns:a16="http://schemas.microsoft.com/office/drawing/2014/main" id="{1ECF1A83-925A-4AB7-AE6C-9E3666BF531E}"/>
                </a:ext>
              </a:extLst>
            </p:cNvPr>
            <p:cNvSpPr/>
            <p:nvPr/>
          </p:nvSpPr>
          <p:spPr>
            <a:xfrm>
              <a:off x="2865050" y="2783450"/>
              <a:ext cx="274775" cy="467150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373;p15">
              <a:extLst>
                <a:ext uri="{FF2B5EF4-FFF2-40B4-BE49-F238E27FC236}">
                  <a16:creationId xmlns:a16="http://schemas.microsoft.com/office/drawing/2014/main" id="{826547F3-4723-4F02-9F34-16403ED88A00}"/>
                </a:ext>
              </a:extLst>
            </p:cNvPr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374;p15">
              <a:extLst>
                <a:ext uri="{FF2B5EF4-FFF2-40B4-BE49-F238E27FC236}">
                  <a16:creationId xmlns:a16="http://schemas.microsoft.com/office/drawing/2014/main" id="{74EAE061-F36B-4C25-89E7-28BB4AF1891C}"/>
                </a:ext>
              </a:extLst>
            </p:cNvPr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375;p15">
              <a:extLst>
                <a:ext uri="{FF2B5EF4-FFF2-40B4-BE49-F238E27FC236}">
                  <a16:creationId xmlns:a16="http://schemas.microsoft.com/office/drawing/2014/main" id="{E8F3BF8B-DBFE-46EB-8CA4-7A6EC0855DAE}"/>
                </a:ext>
              </a:extLst>
            </p:cNvPr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376;p15">
              <a:extLst>
                <a:ext uri="{FF2B5EF4-FFF2-40B4-BE49-F238E27FC236}">
                  <a16:creationId xmlns:a16="http://schemas.microsoft.com/office/drawing/2014/main" id="{802103E0-8A18-4692-800A-FFE7890FDD46}"/>
                </a:ext>
              </a:extLst>
            </p:cNvPr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377;p15">
              <a:extLst>
                <a:ext uri="{FF2B5EF4-FFF2-40B4-BE49-F238E27FC236}">
                  <a16:creationId xmlns:a16="http://schemas.microsoft.com/office/drawing/2014/main" id="{76675376-C191-4166-8E94-070BDCBA5770}"/>
                </a:ext>
              </a:extLst>
            </p:cNvPr>
            <p:cNvSpPr/>
            <p:nvPr/>
          </p:nvSpPr>
          <p:spPr>
            <a:xfrm>
              <a:off x="2276025" y="2577900"/>
              <a:ext cx="157575" cy="79175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378;p15">
              <a:extLst>
                <a:ext uri="{FF2B5EF4-FFF2-40B4-BE49-F238E27FC236}">
                  <a16:creationId xmlns:a16="http://schemas.microsoft.com/office/drawing/2014/main" id="{4BE241A3-81F7-4F75-9011-7D8DC72F4F7A}"/>
                </a:ext>
              </a:extLst>
            </p:cNvPr>
            <p:cNvSpPr/>
            <p:nvPr/>
          </p:nvSpPr>
          <p:spPr>
            <a:xfrm>
              <a:off x="2302925" y="2718775"/>
              <a:ext cx="158375" cy="7922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379;p15">
              <a:extLst>
                <a:ext uri="{FF2B5EF4-FFF2-40B4-BE49-F238E27FC236}">
                  <a16:creationId xmlns:a16="http://schemas.microsoft.com/office/drawing/2014/main" id="{24D6CBB6-32AC-4928-83D8-14D0F7E49885}"/>
                </a:ext>
              </a:extLst>
            </p:cNvPr>
            <p:cNvSpPr/>
            <p:nvPr/>
          </p:nvSpPr>
          <p:spPr>
            <a:xfrm>
              <a:off x="2279175" y="2598975"/>
              <a:ext cx="154425" cy="58100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380;p15">
              <a:extLst>
                <a:ext uri="{FF2B5EF4-FFF2-40B4-BE49-F238E27FC236}">
                  <a16:creationId xmlns:a16="http://schemas.microsoft.com/office/drawing/2014/main" id="{840C7A62-6755-4362-981C-86A4E9A1FA8D}"/>
                </a:ext>
              </a:extLst>
            </p:cNvPr>
            <p:cNvSpPr/>
            <p:nvPr/>
          </p:nvSpPr>
          <p:spPr>
            <a:xfrm>
              <a:off x="2306100" y="2739125"/>
              <a:ext cx="155200" cy="58875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381;p15">
              <a:extLst>
                <a:ext uri="{FF2B5EF4-FFF2-40B4-BE49-F238E27FC236}">
                  <a16:creationId xmlns:a16="http://schemas.microsoft.com/office/drawing/2014/main" id="{3FA842EA-750C-49DF-8880-1ACFAAA222D0}"/>
                </a:ext>
              </a:extLst>
            </p:cNvPr>
            <p:cNvSpPr/>
            <p:nvPr/>
          </p:nvSpPr>
          <p:spPr>
            <a:xfrm>
              <a:off x="1825525" y="1387900"/>
              <a:ext cx="219325" cy="463725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382;p15">
              <a:extLst>
                <a:ext uri="{FF2B5EF4-FFF2-40B4-BE49-F238E27FC236}">
                  <a16:creationId xmlns:a16="http://schemas.microsoft.com/office/drawing/2014/main" id="{68AB2115-54B8-4E1B-B3BC-5E1611636F09}"/>
                </a:ext>
              </a:extLst>
            </p:cNvPr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383;p15">
              <a:extLst>
                <a:ext uri="{FF2B5EF4-FFF2-40B4-BE49-F238E27FC236}">
                  <a16:creationId xmlns:a16="http://schemas.microsoft.com/office/drawing/2014/main" id="{C23E7FC8-41D2-4CA7-9D7F-70C13A98F181}"/>
                </a:ext>
              </a:extLst>
            </p:cNvPr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384;p15">
              <a:extLst>
                <a:ext uri="{FF2B5EF4-FFF2-40B4-BE49-F238E27FC236}">
                  <a16:creationId xmlns:a16="http://schemas.microsoft.com/office/drawing/2014/main" id="{8D498E21-3D37-4F8A-BF1B-17F68A215885}"/>
                </a:ext>
              </a:extLst>
            </p:cNvPr>
            <p:cNvSpPr/>
            <p:nvPr/>
          </p:nvSpPr>
          <p:spPr>
            <a:xfrm>
              <a:off x="2777175" y="2342750"/>
              <a:ext cx="180550" cy="165950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385;p15">
              <a:extLst>
                <a:ext uri="{FF2B5EF4-FFF2-40B4-BE49-F238E27FC236}">
                  <a16:creationId xmlns:a16="http://schemas.microsoft.com/office/drawing/2014/main" id="{EDACF12E-F362-43C2-963B-309C04D9C62F}"/>
                </a:ext>
              </a:extLst>
            </p:cNvPr>
            <p:cNvSpPr/>
            <p:nvPr/>
          </p:nvSpPr>
          <p:spPr>
            <a:xfrm>
              <a:off x="2796175" y="2363825"/>
              <a:ext cx="160750" cy="145525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386;p15">
              <a:extLst>
                <a:ext uri="{FF2B5EF4-FFF2-40B4-BE49-F238E27FC236}">
                  <a16:creationId xmlns:a16="http://schemas.microsoft.com/office/drawing/2014/main" id="{285235C7-70C1-4CB3-B87C-F49C085891ED}"/>
                </a:ext>
              </a:extLst>
            </p:cNvPr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387;p15">
              <a:extLst>
                <a:ext uri="{FF2B5EF4-FFF2-40B4-BE49-F238E27FC236}">
                  <a16:creationId xmlns:a16="http://schemas.microsoft.com/office/drawing/2014/main" id="{F3055DD1-DD45-4AE4-96AD-67260580DD85}"/>
                </a:ext>
              </a:extLst>
            </p:cNvPr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388;p15">
              <a:extLst>
                <a:ext uri="{FF2B5EF4-FFF2-40B4-BE49-F238E27FC236}">
                  <a16:creationId xmlns:a16="http://schemas.microsoft.com/office/drawing/2014/main" id="{AD0131A5-32B0-4DAA-B47E-198E3FAEE5F7}"/>
                </a:ext>
              </a:extLst>
            </p:cNvPr>
            <p:cNvSpPr/>
            <p:nvPr/>
          </p:nvSpPr>
          <p:spPr>
            <a:xfrm>
              <a:off x="2834975" y="2643375"/>
              <a:ext cx="180550" cy="166175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389;p15">
              <a:extLst>
                <a:ext uri="{FF2B5EF4-FFF2-40B4-BE49-F238E27FC236}">
                  <a16:creationId xmlns:a16="http://schemas.microsoft.com/office/drawing/2014/main" id="{824803F2-347A-4AD1-B8F8-A4452970432C}"/>
                </a:ext>
              </a:extLst>
            </p:cNvPr>
            <p:cNvSpPr/>
            <p:nvPr/>
          </p:nvSpPr>
          <p:spPr>
            <a:xfrm>
              <a:off x="2854775" y="2663900"/>
              <a:ext cx="159950" cy="145775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390;p15">
              <a:extLst>
                <a:ext uri="{FF2B5EF4-FFF2-40B4-BE49-F238E27FC236}">
                  <a16:creationId xmlns:a16="http://schemas.microsoft.com/office/drawing/2014/main" id="{981C95D0-8748-4F7C-A68B-C854795ECA1A}"/>
                </a:ext>
              </a:extLst>
            </p:cNvPr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391;p15">
              <a:extLst>
                <a:ext uri="{FF2B5EF4-FFF2-40B4-BE49-F238E27FC236}">
                  <a16:creationId xmlns:a16="http://schemas.microsoft.com/office/drawing/2014/main" id="{43A1111D-63CE-46D4-A74B-2676A0E341DA}"/>
                </a:ext>
              </a:extLst>
            </p:cNvPr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392;p15">
              <a:extLst>
                <a:ext uri="{FF2B5EF4-FFF2-40B4-BE49-F238E27FC236}">
                  <a16:creationId xmlns:a16="http://schemas.microsoft.com/office/drawing/2014/main" id="{77E88CCC-74CC-403E-BCE3-2E70D2B8D89E}"/>
                </a:ext>
              </a:extLst>
            </p:cNvPr>
            <p:cNvSpPr/>
            <p:nvPr/>
          </p:nvSpPr>
          <p:spPr>
            <a:xfrm>
              <a:off x="2644175" y="2524600"/>
              <a:ext cx="180525" cy="166150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393;p15">
              <a:extLst>
                <a:ext uri="{FF2B5EF4-FFF2-40B4-BE49-F238E27FC236}">
                  <a16:creationId xmlns:a16="http://schemas.microsoft.com/office/drawing/2014/main" id="{74A196DC-1D1F-47FE-8CC2-EAEAF763EBF3}"/>
                </a:ext>
              </a:extLst>
            </p:cNvPr>
            <p:cNvSpPr/>
            <p:nvPr/>
          </p:nvSpPr>
          <p:spPr>
            <a:xfrm>
              <a:off x="2663975" y="254515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394;p15">
              <a:extLst>
                <a:ext uri="{FF2B5EF4-FFF2-40B4-BE49-F238E27FC236}">
                  <a16:creationId xmlns:a16="http://schemas.microsoft.com/office/drawing/2014/main" id="{DEAB04DE-3D30-4ACD-8D88-526769D7E552}"/>
                </a:ext>
              </a:extLst>
            </p:cNvPr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395;p15">
              <a:extLst>
                <a:ext uri="{FF2B5EF4-FFF2-40B4-BE49-F238E27FC236}">
                  <a16:creationId xmlns:a16="http://schemas.microsoft.com/office/drawing/2014/main" id="{E11514B4-5837-43CE-A04E-AD33E5157421}"/>
                </a:ext>
              </a:extLst>
            </p:cNvPr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396;p15">
              <a:extLst>
                <a:ext uri="{FF2B5EF4-FFF2-40B4-BE49-F238E27FC236}">
                  <a16:creationId xmlns:a16="http://schemas.microsoft.com/office/drawing/2014/main" id="{6101C357-F1ED-4F98-98B4-A2406C561739}"/>
                </a:ext>
              </a:extLst>
            </p:cNvPr>
            <p:cNvSpPr/>
            <p:nvPr/>
          </p:nvSpPr>
          <p:spPr>
            <a:xfrm>
              <a:off x="2967200" y="2462050"/>
              <a:ext cx="180525" cy="166200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397;p15">
              <a:extLst>
                <a:ext uri="{FF2B5EF4-FFF2-40B4-BE49-F238E27FC236}">
                  <a16:creationId xmlns:a16="http://schemas.microsoft.com/office/drawing/2014/main" id="{2CCFDFC0-3203-4B0D-AAAB-33E9C3662597}"/>
                </a:ext>
              </a:extLst>
            </p:cNvPr>
            <p:cNvSpPr/>
            <p:nvPr/>
          </p:nvSpPr>
          <p:spPr>
            <a:xfrm>
              <a:off x="2987000" y="248260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398;p15">
              <a:extLst>
                <a:ext uri="{FF2B5EF4-FFF2-40B4-BE49-F238E27FC236}">
                  <a16:creationId xmlns:a16="http://schemas.microsoft.com/office/drawing/2014/main" id="{277DFD9E-762D-4EE7-B0E1-1D348415C636}"/>
                </a:ext>
              </a:extLst>
            </p:cNvPr>
            <p:cNvSpPr/>
            <p:nvPr/>
          </p:nvSpPr>
          <p:spPr>
            <a:xfrm>
              <a:off x="3025775" y="2511075"/>
              <a:ext cx="76825" cy="80000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399;p15">
              <a:extLst>
                <a:ext uri="{FF2B5EF4-FFF2-40B4-BE49-F238E27FC236}">
                  <a16:creationId xmlns:a16="http://schemas.microsoft.com/office/drawing/2014/main" id="{09E59177-3E82-43E5-BC31-0F9DFCC65BC3}"/>
                </a:ext>
              </a:extLst>
            </p:cNvPr>
            <p:cNvSpPr/>
            <p:nvPr/>
          </p:nvSpPr>
          <p:spPr>
            <a:xfrm>
              <a:off x="2851600" y="2381925"/>
              <a:ext cx="32500" cy="84850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400;p15">
              <a:extLst>
                <a:ext uri="{FF2B5EF4-FFF2-40B4-BE49-F238E27FC236}">
                  <a16:creationId xmlns:a16="http://schemas.microsoft.com/office/drawing/2014/main" id="{58C5744B-63EA-47C4-9A23-AFAC6E89C689}"/>
                </a:ext>
              </a:extLst>
            </p:cNvPr>
            <p:cNvSpPr/>
            <p:nvPr/>
          </p:nvSpPr>
          <p:spPr>
            <a:xfrm>
              <a:off x="2824675" y="2408850"/>
              <a:ext cx="86325" cy="31025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401;p15">
              <a:extLst>
                <a:ext uri="{FF2B5EF4-FFF2-40B4-BE49-F238E27FC236}">
                  <a16:creationId xmlns:a16="http://schemas.microsoft.com/office/drawing/2014/main" id="{A385845F-3B5B-4F0A-9546-686422232A32}"/>
                </a:ext>
              </a:extLst>
            </p:cNvPr>
            <p:cNvSpPr/>
            <p:nvPr/>
          </p:nvSpPr>
          <p:spPr>
            <a:xfrm>
              <a:off x="2694050" y="2566650"/>
              <a:ext cx="82375" cy="79850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402;p15">
              <a:extLst>
                <a:ext uri="{FF2B5EF4-FFF2-40B4-BE49-F238E27FC236}">
                  <a16:creationId xmlns:a16="http://schemas.microsoft.com/office/drawing/2014/main" id="{E0002206-23F6-47DF-AF26-B044499A5DF7}"/>
                </a:ext>
              </a:extLst>
            </p:cNvPr>
            <p:cNvSpPr/>
            <p:nvPr/>
          </p:nvSpPr>
          <p:spPr>
            <a:xfrm>
              <a:off x="2879325" y="2688900"/>
              <a:ext cx="91050" cy="7162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403;p15">
              <a:extLst>
                <a:ext uri="{FF2B5EF4-FFF2-40B4-BE49-F238E27FC236}">
                  <a16:creationId xmlns:a16="http://schemas.microsoft.com/office/drawing/2014/main" id="{D9CBB5B0-D8CF-4B06-8437-381F13A5C056}"/>
                </a:ext>
              </a:extLst>
            </p:cNvPr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404;p15">
              <a:extLst>
                <a:ext uri="{FF2B5EF4-FFF2-40B4-BE49-F238E27FC236}">
                  <a16:creationId xmlns:a16="http://schemas.microsoft.com/office/drawing/2014/main" id="{3316C789-ED45-4014-AE5E-1287A8FF2437}"/>
                </a:ext>
              </a:extLst>
            </p:cNvPr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405;p15">
              <a:extLst>
                <a:ext uri="{FF2B5EF4-FFF2-40B4-BE49-F238E27FC236}">
                  <a16:creationId xmlns:a16="http://schemas.microsoft.com/office/drawing/2014/main" id="{4E932C9C-E899-4166-9FFD-8FCE6ECE31B6}"/>
                </a:ext>
              </a:extLst>
            </p:cNvPr>
            <p:cNvSpPr/>
            <p:nvPr/>
          </p:nvSpPr>
          <p:spPr>
            <a:xfrm>
              <a:off x="2036925" y="2965500"/>
              <a:ext cx="270775" cy="24925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406;p15">
              <a:extLst>
                <a:ext uri="{FF2B5EF4-FFF2-40B4-BE49-F238E27FC236}">
                  <a16:creationId xmlns:a16="http://schemas.microsoft.com/office/drawing/2014/main" id="{55F8DC9F-4DCB-4594-9DBE-6BD477C8B451}"/>
                </a:ext>
              </a:extLst>
            </p:cNvPr>
            <p:cNvSpPr/>
            <p:nvPr/>
          </p:nvSpPr>
          <p:spPr>
            <a:xfrm>
              <a:off x="2068575" y="2994050"/>
              <a:ext cx="239125" cy="22067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407;p15">
              <a:extLst>
                <a:ext uri="{FF2B5EF4-FFF2-40B4-BE49-F238E27FC236}">
                  <a16:creationId xmlns:a16="http://schemas.microsoft.com/office/drawing/2014/main" id="{5770E133-902B-4B9D-8174-780F62E0D67C}"/>
                </a:ext>
              </a:extLst>
            </p:cNvPr>
            <p:cNvSpPr/>
            <p:nvPr/>
          </p:nvSpPr>
          <p:spPr>
            <a:xfrm>
              <a:off x="713150" y="2614075"/>
              <a:ext cx="914475" cy="112897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408;p15">
              <a:extLst>
                <a:ext uri="{FF2B5EF4-FFF2-40B4-BE49-F238E27FC236}">
                  <a16:creationId xmlns:a16="http://schemas.microsoft.com/office/drawing/2014/main" id="{3282063F-EE2D-4D05-98BB-ADE8D1DA44B9}"/>
                </a:ext>
              </a:extLst>
            </p:cNvPr>
            <p:cNvSpPr/>
            <p:nvPr/>
          </p:nvSpPr>
          <p:spPr>
            <a:xfrm>
              <a:off x="713150" y="3531625"/>
              <a:ext cx="908925" cy="682500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409;p15">
              <a:extLst>
                <a:ext uri="{FF2B5EF4-FFF2-40B4-BE49-F238E27FC236}">
                  <a16:creationId xmlns:a16="http://schemas.microsoft.com/office/drawing/2014/main" id="{2C136C11-54D8-4DC4-A7F4-8807AB8EA415}"/>
                </a:ext>
              </a:extLst>
            </p:cNvPr>
            <p:cNvSpPr/>
            <p:nvPr/>
          </p:nvSpPr>
          <p:spPr>
            <a:xfrm>
              <a:off x="1288725" y="2630650"/>
              <a:ext cx="133825" cy="240800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410;p15">
              <a:extLst>
                <a:ext uri="{FF2B5EF4-FFF2-40B4-BE49-F238E27FC236}">
                  <a16:creationId xmlns:a16="http://schemas.microsoft.com/office/drawing/2014/main" id="{6C147A57-2A43-4E0E-BF08-01469A5C8423}"/>
                </a:ext>
              </a:extLst>
            </p:cNvPr>
            <p:cNvSpPr/>
            <p:nvPr/>
          </p:nvSpPr>
          <p:spPr>
            <a:xfrm>
              <a:off x="1829475" y="3305975"/>
              <a:ext cx="163025" cy="138025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411;p15">
              <a:extLst>
                <a:ext uri="{FF2B5EF4-FFF2-40B4-BE49-F238E27FC236}">
                  <a16:creationId xmlns:a16="http://schemas.microsoft.com/office/drawing/2014/main" id="{31CC43DD-4374-4944-B1C8-3D88EC9ABB24}"/>
                </a:ext>
              </a:extLst>
            </p:cNvPr>
            <p:cNvSpPr/>
            <p:nvPr/>
          </p:nvSpPr>
          <p:spPr>
            <a:xfrm>
              <a:off x="1783575" y="3510250"/>
              <a:ext cx="159850" cy="12877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412;p15">
              <a:extLst>
                <a:ext uri="{FF2B5EF4-FFF2-40B4-BE49-F238E27FC236}">
                  <a16:creationId xmlns:a16="http://schemas.microsoft.com/office/drawing/2014/main" id="{91015DFC-20B8-417F-BE5F-6A885D76FC83}"/>
                </a:ext>
              </a:extLst>
            </p:cNvPr>
            <p:cNvSpPr/>
            <p:nvPr/>
          </p:nvSpPr>
          <p:spPr>
            <a:xfrm>
              <a:off x="1720225" y="3700250"/>
              <a:ext cx="159875" cy="12927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413;p15">
              <a:extLst>
                <a:ext uri="{FF2B5EF4-FFF2-40B4-BE49-F238E27FC236}">
                  <a16:creationId xmlns:a16="http://schemas.microsoft.com/office/drawing/2014/main" id="{A38B9660-62C6-4BAD-9988-80E8C6E89BC3}"/>
                </a:ext>
              </a:extLst>
            </p:cNvPr>
            <p:cNvSpPr/>
            <p:nvPr/>
          </p:nvSpPr>
          <p:spPr>
            <a:xfrm>
              <a:off x="1619675" y="3945525"/>
              <a:ext cx="132250" cy="67525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414;p15">
              <a:extLst>
                <a:ext uri="{FF2B5EF4-FFF2-40B4-BE49-F238E27FC236}">
                  <a16:creationId xmlns:a16="http://schemas.microsoft.com/office/drawing/2014/main" id="{9D457634-3C5F-47D9-A6F2-4AF9DCFD3135}"/>
                </a:ext>
              </a:extLst>
            </p:cNvPr>
            <p:cNvSpPr/>
            <p:nvPr/>
          </p:nvSpPr>
          <p:spPr>
            <a:xfrm>
              <a:off x="1208775" y="3110425"/>
              <a:ext cx="405375" cy="650825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415;p15">
              <a:extLst>
                <a:ext uri="{FF2B5EF4-FFF2-40B4-BE49-F238E27FC236}">
                  <a16:creationId xmlns:a16="http://schemas.microsoft.com/office/drawing/2014/main" id="{7149FDCA-D9BA-4543-8AE2-9BAD7AE70561}"/>
                </a:ext>
              </a:extLst>
            </p:cNvPr>
            <p:cNvSpPr/>
            <p:nvPr/>
          </p:nvSpPr>
          <p:spPr>
            <a:xfrm>
              <a:off x="1204025" y="2629850"/>
              <a:ext cx="423600" cy="1138525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416;p15">
              <a:extLst>
                <a:ext uri="{FF2B5EF4-FFF2-40B4-BE49-F238E27FC236}">
                  <a16:creationId xmlns:a16="http://schemas.microsoft.com/office/drawing/2014/main" id="{9380B07A-8517-4A64-8E6E-FAE6D5FA1E15}"/>
                </a:ext>
              </a:extLst>
            </p:cNvPr>
            <p:cNvSpPr/>
            <p:nvPr/>
          </p:nvSpPr>
          <p:spPr>
            <a:xfrm>
              <a:off x="1683025" y="3309150"/>
              <a:ext cx="247025" cy="55265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73</Words>
  <Application>Microsoft Office PowerPoint</Application>
  <PresentationFormat>Экран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Oswald</vt:lpstr>
      <vt:lpstr>Raleway</vt:lpstr>
      <vt:lpstr>Roboto</vt:lpstr>
      <vt:lpstr>Arial</vt:lpstr>
      <vt:lpstr>Software Development Bussines Plan by Slidesgo</vt:lpstr>
      <vt:lpstr>Игра-бродилка</vt:lpstr>
      <vt:lpstr>Введение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dc:creator>Анна Казаева</dc:creator>
  <cp:lastModifiedBy>Анна Казаева</cp:lastModifiedBy>
  <cp:revision>6</cp:revision>
  <dcterms:modified xsi:type="dcterms:W3CDTF">2023-01-09T23:10:45Z</dcterms:modified>
</cp:coreProperties>
</file>