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D1D4-3EF0-407C-A3C1-50E14DAA0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9D6E5-A5E1-415F-9B2F-BAB6732C0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EFF5-2384-4229-AADA-0973B828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D7C9-A4CA-4D7E-8CBB-8D441A918DE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98FD-BCB5-4E61-8AB2-EE180376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0104F-3CBB-4F69-8422-D577B8F1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EAE-93A0-4936-B15F-4ADCDF134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2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6B53-0820-4500-9D52-A9EF3F1B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68F2A-48A6-41E6-86F4-CB9729947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62B1D-9ABC-45EB-AE42-3C8DBDD4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D7C9-A4CA-4D7E-8CBB-8D441A918DE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AD9C-C16E-4694-A497-F533E42D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593F-054C-4BDC-828E-CDF64A57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EAE-93A0-4936-B15F-4ADCDF134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19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47DAD-6C97-41CF-956A-2F0D7250E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68505-B433-4F9D-99DF-C8BE4465E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A8142-F926-4A69-AF6E-5D101B66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D7C9-A4CA-4D7E-8CBB-8D441A918DE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D9F2B-7319-4EAF-BB50-6D572EFD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DB386-B3F5-44F4-9410-6AD6403E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EAE-93A0-4936-B15F-4ADCDF134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49E3-B00F-4AB2-908B-7658A4C5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3360-0AE8-4A12-82BE-3082D0FAA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641A-79F7-4F01-A989-74E3B2D3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D7C9-A4CA-4D7E-8CBB-8D441A918DE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DC303-24AE-4102-ABBA-D60B939F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8DFE-DB38-4D17-B7EF-30B13505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EAE-93A0-4936-B15F-4ADCDF134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4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F558-4A9D-446E-8BF4-DC25001B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EA367-C69B-4BDA-98E7-020C7A965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DDEF-0840-411C-A76D-5F8AEC00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D7C9-A4CA-4D7E-8CBB-8D441A918DE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35416-BC9E-494B-A194-DA1D81F8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D584F-9649-4CD3-B3C8-E5B79920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EAE-93A0-4936-B15F-4ADCDF134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2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2EBA-7C37-4035-9751-EC97CB71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B4D6-28DF-4C64-83DC-AD7185365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38403-FF7D-4114-AE87-ECF3BE71F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72397-0BAC-47B8-9764-D10DFE13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D7C9-A4CA-4D7E-8CBB-8D441A918DE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076A4-7EBC-4288-BF8B-693EC9F6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D4D9A-EF9A-437B-BA0B-EB42ECAD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EAE-93A0-4936-B15F-4ADCDF134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8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28C2-D117-406A-8EE1-CA003A20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7C6B-CDD2-4299-912D-BE9EF9791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D6055-37F2-48E5-AE42-7B48B55FD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B3657-F41C-4CA9-8A57-95114B8F6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1D7EC-2273-4B1A-837C-C31880AF2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B0D16-43DB-4AE4-BA89-DA0401D0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D7C9-A4CA-4D7E-8CBB-8D441A918DE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5779F-B170-4413-9D71-B1498EDD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4E4DF-4092-45ED-8991-AE2E300A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EAE-93A0-4936-B15F-4ADCDF134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6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ECC1-4C51-4774-BC37-391579FD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6C25F-1CEE-4384-BCD9-13DC14FC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D7C9-A4CA-4D7E-8CBB-8D441A918DE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3C152-9C70-41A1-AFF3-DA1BC4F2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04C6B-2B4A-4169-B165-3D9DA447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EAE-93A0-4936-B15F-4ADCDF134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1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DECC8-B14C-4701-8954-3EEC1C68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D7C9-A4CA-4D7E-8CBB-8D441A918DE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40139-1D5A-4365-B2C5-39CAB1DE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54676-9B7E-4B0B-8703-31DE1A90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EAE-93A0-4936-B15F-4ADCDF134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3470-1CDF-40A4-BBE4-2BE2024E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60CA-57B0-4DEF-9A08-0E88F7A75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99B83-7ED1-43AB-8BB7-A59C2E0BC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55D64-BA1C-457D-9F5F-F56FC3A7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D7C9-A4CA-4D7E-8CBB-8D441A918DE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77358-DA9D-4187-8BC3-1ADD81F3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6E2FA-B254-4DFC-A9A4-9E7953EF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EAE-93A0-4936-B15F-4ADCDF134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02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A2DB-6B5F-4880-A97C-CC7F1016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739E4-150B-4A28-BDE2-E7F72A9A0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344BE-F54D-4775-AB10-6AD5F58AD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6F41D-7C36-4819-850A-9AB291A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D7C9-A4CA-4D7E-8CBB-8D441A918DE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6CE65-6147-45BA-B257-3256B505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F9E2A-8A32-4532-9915-7373AD23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EAE-93A0-4936-B15F-4ADCDF134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1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7321F-7960-415E-B2C9-868D886F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522E3-32A5-46D3-86B1-9ADCB3E1B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E3C9-B18D-49B9-85A6-2E214FFF9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4D7C9-A4CA-4D7E-8CBB-8D441A918DE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D1E45-0263-4284-A310-CB715097E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18C12-F274-4F6C-8322-52E5BC9C4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CAEAE-93A0-4936-B15F-4ADCDF134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0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2762BE-99F8-4FC8-8D4A-5304610592C7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zh-CN" altLang="en-US" sz="100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1F89B-30A9-4755-A86E-8917C555A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" y="26190"/>
            <a:ext cx="4954954" cy="2552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3129A8-79A0-4492-BF8F-9490B780D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105" y="0"/>
            <a:ext cx="5312341" cy="26045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6E6F7C-BF38-45CC-8733-5DCD3609E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" y="2968155"/>
            <a:ext cx="4954954" cy="24180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7446A5-9A23-43EA-B332-067333F10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105" y="2699626"/>
            <a:ext cx="4610802" cy="2389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7CD333-AA0D-4AB6-B12E-7A47E22FE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" y="5477995"/>
            <a:ext cx="4249946" cy="132994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EB0D819-78D3-4B22-8F96-51E66DA93B46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</a:rPr>
              <a:t>Unrestricted</a:t>
            </a:r>
            <a:endParaRPr lang="zh-CN" altLang="en-US" sz="1000">
              <a:solidFill>
                <a:srgbClr val="000000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C925D86-F9C6-4039-8B45-807D27CC4469}"/>
              </a:ext>
            </a:extLst>
          </p:cNvPr>
          <p:cNvSpPr/>
          <p:nvPr/>
        </p:nvSpPr>
        <p:spPr>
          <a:xfrm>
            <a:off x="6729046" y="6142892"/>
            <a:ext cx="1273908" cy="171939"/>
          </a:xfrm>
          <a:custGeom>
            <a:avLst/>
            <a:gdLst>
              <a:gd name="connsiteX0" fmla="*/ 0 w 1273908"/>
              <a:gd name="connsiteY0" fmla="*/ 140677 h 171939"/>
              <a:gd name="connsiteX1" fmla="*/ 101600 w 1273908"/>
              <a:gd name="connsiteY1" fmla="*/ 164123 h 171939"/>
              <a:gd name="connsiteX2" fmla="*/ 125046 w 1273908"/>
              <a:gd name="connsiteY2" fmla="*/ 171939 h 171939"/>
              <a:gd name="connsiteX3" fmla="*/ 211016 w 1273908"/>
              <a:gd name="connsiteY3" fmla="*/ 156308 h 171939"/>
              <a:gd name="connsiteX4" fmla="*/ 257908 w 1273908"/>
              <a:gd name="connsiteY4" fmla="*/ 117231 h 171939"/>
              <a:gd name="connsiteX5" fmla="*/ 281354 w 1273908"/>
              <a:gd name="connsiteY5" fmla="*/ 101600 h 171939"/>
              <a:gd name="connsiteX6" fmla="*/ 304800 w 1273908"/>
              <a:gd name="connsiteY6" fmla="*/ 78154 h 171939"/>
              <a:gd name="connsiteX7" fmla="*/ 328246 w 1273908"/>
              <a:gd name="connsiteY7" fmla="*/ 62523 h 171939"/>
              <a:gd name="connsiteX8" fmla="*/ 414216 w 1273908"/>
              <a:gd name="connsiteY8" fmla="*/ 0 h 171939"/>
              <a:gd name="connsiteX9" fmla="*/ 437662 w 1273908"/>
              <a:gd name="connsiteY9" fmla="*/ 7816 h 171939"/>
              <a:gd name="connsiteX10" fmla="*/ 484554 w 1273908"/>
              <a:gd name="connsiteY10" fmla="*/ 62523 h 171939"/>
              <a:gd name="connsiteX11" fmla="*/ 554892 w 1273908"/>
              <a:gd name="connsiteY11" fmla="*/ 101600 h 171939"/>
              <a:gd name="connsiteX12" fmla="*/ 609600 w 1273908"/>
              <a:gd name="connsiteY12" fmla="*/ 132862 h 171939"/>
              <a:gd name="connsiteX13" fmla="*/ 633046 w 1273908"/>
              <a:gd name="connsiteY13" fmla="*/ 140677 h 171939"/>
              <a:gd name="connsiteX14" fmla="*/ 664308 w 1273908"/>
              <a:gd name="connsiteY14" fmla="*/ 132862 h 171939"/>
              <a:gd name="connsiteX15" fmla="*/ 711200 w 1273908"/>
              <a:gd name="connsiteY15" fmla="*/ 101600 h 171939"/>
              <a:gd name="connsiteX16" fmla="*/ 719016 w 1273908"/>
              <a:gd name="connsiteY16" fmla="*/ 78154 h 171939"/>
              <a:gd name="connsiteX17" fmla="*/ 789354 w 1273908"/>
              <a:gd name="connsiteY17" fmla="*/ 46893 h 171939"/>
              <a:gd name="connsiteX18" fmla="*/ 812800 w 1273908"/>
              <a:gd name="connsiteY18" fmla="*/ 39077 h 171939"/>
              <a:gd name="connsiteX19" fmla="*/ 922216 w 1273908"/>
              <a:gd name="connsiteY19" fmla="*/ 46893 h 171939"/>
              <a:gd name="connsiteX20" fmla="*/ 969108 w 1273908"/>
              <a:gd name="connsiteY20" fmla="*/ 62523 h 171939"/>
              <a:gd name="connsiteX21" fmla="*/ 992554 w 1273908"/>
              <a:gd name="connsiteY21" fmla="*/ 70339 h 171939"/>
              <a:gd name="connsiteX22" fmla="*/ 1109785 w 1273908"/>
              <a:gd name="connsiteY22" fmla="*/ 62523 h 171939"/>
              <a:gd name="connsiteX23" fmla="*/ 1141046 w 1273908"/>
              <a:gd name="connsiteY23" fmla="*/ 46893 h 171939"/>
              <a:gd name="connsiteX24" fmla="*/ 1187939 w 1273908"/>
              <a:gd name="connsiteY24" fmla="*/ 7816 h 171939"/>
              <a:gd name="connsiteX25" fmla="*/ 1227016 w 1273908"/>
              <a:gd name="connsiteY25" fmla="*/ 23446 h 171939"/>
              <a:gd name="connsiteX26" fmla="*/ 1250462 w 1273908"/>
              <a:gd name="connsiteY26" fmla="*/ 31262 h 171939"/>
              <a:gd name="connsiteX27" fmla="*/ 1273908 w 1273908"/>
              <a:gd name="connsiteY27" fmla="*/ 46893 h 17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73908" h="171939">
                <a:moveTo>
                  <a:pt x="0" y="140677"/>
                </a:moveTo>
                <a:cubicBezTo>
                  <a:pt x="71013" y="150822"/>
                  <a:pt x="37237" y="142669"/>
                  <a:pt x="101600" y="164123"/>
                </a:cubicBezTo>
                <a:lnTo>
                  <a:pt x="125046" y="171939"/>
                </a:lnTo>
                <a:cubicBezTo>
                  <a:pt x="146591" y="169246"/>
                  <a:pt x="186923" y="168354"/>
                  <a:pt x="211016" y="156308"/>
                </a:cubicBezTo>
                <a:cubicBezTo>
                  <a:pt x="240119" y="141757"/>
                  <a:pt x="231984" y="138834"/>
                  <a:pt x="257908" y="117231"/>
                </a:cubicBezTo>
                <a:cubicBezTo>
                  <a:pt x="265124" y="111218"/>
                  <a:pt x="274138" y="107613"/>
                  <a:pt x="281354" y="101600"/>
                </a:cubicBezTo>
                <a:cubicBezTo>
                  <a:pt x="289845" y="94524"/>
                  <a:pt x="296309" y="85230"/>
                  <a:pt x="304800" y="78154"/>
                </a:cubicBezTo>
                <a:cubicBezTo>
                  <a:pt x="312016" y="72141"/>
                  <a:pt x="320650" y="68048"/>
                  <a:pt x="328246" y="62523"/>
                </a:cubicBezTo>
                <a:cubicBezTo>
                  <a:pt x="424535" y="-7506"/>
                  <a:pt x="359627" y="36392"/>
                  <a:pt x="414216" y="0"/>
                </a:cubicBezTo>
                <a:cubicBezTo>
                  <a:pt x="422031" y="2605"/>
                  <a:pt x="430807" y="3246"/>
                  <a:pt x="437662" y="7816"/>
                </a:cubicBezTo>
                <a:cubicBezTo>
                  <a:pt x="472377" y="30960"/>
                  <a:pt x="452050" y="33630"/>
                  <a:pt x="484554" y="62523"/>
                </a:cubicBezTo>
                <a:cubicBezTo>
                  <a:pt x="516804" y="91189"/>
                  <a:pt x="523051" y="90987"/>
                  <a:pt x="554892" y="101600"/>
                </a:cubicBezTo>
                <a:cubicBezTo>
                  <a:pt x="578437" y="117296"/>
                  <a:pt x="581839" y="120964"/>
                  <a:pt x="609600" y="132862"/>
                </a:cubicBezTo>
                <a:cubicBezTo>
                  <a:pt x="617172" y="136107"/>
                  <a:pt x="625231" y="138072"/>
                  <a:pt x="633046" y="140677"/>
                </a:cubicBezTo>
                <a:cubicBezTo>
                  <a:pt x="643467" y="138072"/>
                  <a:pt x="654701" y="137666"/>
                  <a:pt x="664308" y="132862"/>
                </a:cubicBezTo>
                <a:cubicBezTo>
                  <a:pt x="681111" y="124461"/>
                  <a:pt x="711200" y="101600"/>
                  <a:pt x="711200" y="101600"/>
                </a:cubicBezTo>
                <a:cubicBezTo>
                  <a:pt x="713805" y="93785"/>
                  <a:pt x="713870" y="84587"/>
                  <a:pt x="719016" y="78154"/>
                </a:cubicBezTo>
                <a:cubicBezTo>
                  <a:pt x="732528" y="61264"/>
                  <a:pt x="775023" y="51670"/>
                  <a:pt x="789354" y="46893"/>
                </a:cubicBezTo>
                <a:lnTo>
                  <a:pt x="812800" y="39077"/>
                </a:lnTo>
                <a:cubicBezTo>
                  <a:pt x="849272" y="41682"/>
                  <a:pt x="886056" y="41469"/>
                  <a:pt x="922216" y="46893"/>
                </a:cubicBezTo>
                <a:cubicBezTo>
                  <a:pt x="938510" y="49337"/>
                  <a:pt x="953477" y="57313"/>
                  <a:pt x="969108" y="62523"/>
                </a:cubicBezTo>
                <a:lnTo>
                  <a:pt x="992554" y="70339"/>
                </a:lnTo>
                <a:cubicBezTo>
                  <a:pt x="1031631" y="67734"/>
                  <a:pt x="1071100" y="68631"/>
                  <a:pt x="1109785" y="62523"/>
                </a:cubicBezTo>
                <a:cubicBezTo>
                  <a:pt x="1121293" y="60706"/>
                  <a:pt x="1130931" y="52673"/>
                  <a:pt x="1141046" y="46893"/>
                </a:cubicBezTo>
                <a:cubicBezTo>
                  <a:pt x="1166433" y="32386"/>
                  <a:pt x="1166388" y="29366"/>
                  <a:pt x="1187939" y="7816"/>
                </a:cubicBezTo>
                <a:cubicBezTo>
                  <a:pt x="1200965" y="13026"/>
                  <a:pt x="1213880" y="18520"/>
                  <a:pt x="1227016" y="23446"/>
                </a:cubicBezTo>
                <a:cubicBezTo>
                  <a:pt x="1234730" y="26339"/>
                  <a:pt x="1243094" y="27578"/>
                  <a:pt x="1250462" y="31262"/>
                </a:cubicBezTo>
                <a:cubicBezTo>
                  <a:pt x="1258863" y="35463"/>
                  <a:pt x="1273908" y="46893"/>
                  <a:pt x="1273908" y="468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87290D9-8451-4104-A3EF-791CEBE53B9E}"/>
              </a:ext>
            </a:extLst>
          </p:cNvPr>
          <p:cNvSpPr/>
          <p:nvPr/>
        </p:nvSpPr>
        <p:spPr>
          <a:xfrm>
            <a:off x="8057662" y="5713046"/>
            <a:ext cx="1820984" cy="160802"/>
          </a:xfrm>
          <a:custGeom>
            <a:avLst/>
            <a:gdLst>
              <a:gd name="connsiteX0" fmla="*/ 0 w 1820984"/>
              <a:gd name="connsiteY0" fmla="*/ 109416 h 160802"/>
              <a:gd name="connsiteX1" fmla="*/ 390769 w 1820984"/>
              <a:gd name="connsiteY1" fmla="*/ 132862 h 160802"/>
              <a:gd name="connsiteX2" fmla="*/ 414215 w 1820984"/>
              <a:gd name="connsiteY2" fmla="*/ 156308 h 160802"/>
              <a:gd name="connsiteX3" fmla="*/ 508000 w 1820984"/>
              <a:gd name="connsiteY3" fmla="*/ 125046 h 160802"/>
              <a:gd name="connsiteX4" fmla="*/ 554892 w 1820984"/>
              <a:gd name="connsiteY4" fmla="*/ 85969 h 160802"/>
              <a:gd name="connsiteX5" fmla="*/ 586153 w 1820984"/>
              <a:gd name="connsiteY5" fmla="*/ 39077 h 160802"/>
              <a:gd name="connsiteX6" fmla="*/ 640861 w 1820984"/>
              <a:gd name="connsiteY6" fmla="*/ 0 h 160802"/>
              <a:gd name="connsiteX7" fmla="*/ 687753 w 1820984"/>
              <a:gd name="connsiteY7" fmla="*/ 46892 h 160802"/>
              <a:gd name="connsiteX8" fmla="*/ 711200 w 1820984"/>
              <a:gd name="connsiteY8" fmla="*/ 62523 h 160802"/>
              <a:gd name="connsiteX9" fmla="*/ 734646 w 1820984"/>
              <a:gd name="connsiteY9" fmla="*/ 85969 h 160802"/>
              <a:gd name="connsiteX10" fmla="*/ 781538 w 1820984"/>
              <a:gd name="connsiteY10" fmla="*/ 101600 h 160802"/>
              <a:gd name="connsiteX11" fmla="*/ 851876 w 1820984"/>
              <a:gd name="connsiteY11" fmla="*/ 93785 h 160802"/>
              <a:gd name="connsiteX12" fmla="*/ 898769 w 1820984"/>
              <a:gd name="connsiteY12" fmla="*/ 78154 h 160802"/>
              <a:gd name="connsiteX13" fmla="*/ 945661 w 1820984"/>
              <a:gd name="connsiteY13" fmla="*/ 54708 h 160802"/>
              <a:gd name="connsiteX14" fmla="*/ 1000369 w 1820984"/>
              <a:gd name="connsiteY14" fmla="*/ 31262 h 160802"/>
              <a:gd name="connsiteX15" fmla="*/ 1031630 w 1820984"/>
              <a:gd name="connsiteY15" fmla="*/ 39077 h 160802"/>
              <a:gd name="connsiteX16" fmla="*/ 1062892 w 1820984"/>
              <a:gd name="connsiteY16" fmla="*/ 62523 h 160802"/>
              <a:gd name="connsiteX17" fmla="*/ 1117600 w 1820984"/>
              <a:gd name="connsiteY17" fmla="*/ 93785 h 160802"/>
              <a:gd name="connsiteX18" fmla="*/ 1227015 w 1820984"/>
              <a:gd name="connsiteY18" fmla="*/ 109416 h 160802"/>
              <a:gd name="connsiteX19" fmla="*/ 1359876 w 1820984"/>
              <a:gd name="connsiteY19" fmla="*/ 93785 h 160802"/>
              <a:gd name="connsiteX20" fmla="*/ 1391138 w 1820984"/>
              <a:gd name="connsiteY20" fmla="*/ 85969 h 160802"/>
              <a:gd name="connsiteX21" fmla="*/ 1453661 w 1820984"/>
              <a:gd name="connsiteY21" fmla="*/ 54708 h 160802"/>
              <a:gd name="connsiteX22" fmla="*/ 1477107 w 1820984"/>
              <a:gd name="connsiteY22" fmla="*/ 46892 h 160802"/>
              <a:gd name="connsiteX23" fmla="*/ 1524000 w 1820984"/>
              <a:gd name="connsiteY23" fmla="*/ 23446 h 160802"/>
              <a:gd name="connsiteX24" fmla="*/ 1547446 w 1820984"/>
              <a:gd name="connsiteY24" fmla="*/ 31262 h 160802"/>
              <a:gd name="connsiteX25" fmla="*/ 1578707 w 1820984"/>
              <a:gd name="connsiteY25" fmla="*/ 39077 h 160802"/>
              <a:gd name="connsiteX26" fmla="*/ 1625600 w 1820984"/>
              <a:gd name="connsiteY26" fmla="*/ 54708 h 160802"/>
              <a:gd name="connsiteX27" fmla="*/ 1680307 w 1820984"/>
              <a:gd name="connsiteY27" fmla="*/ 85969 h 160802"/>
              <a:gd name="connsiteX28" fmla="*/ 1703753 w 1820984"/>
              <a:gd name="connsiteY28" fmla="*/ 78154 h 160802"/>
              <a:gd name="connsiteX29" fmla="*/ 1750646 w 1820984"/>
              <a:gd name="connsiteY29" fmla="*/ 46892 h 160802"/>
              <a:gd name="connsiteX30" fmla="*/ 1774092 w 1820984"/>
              <a:gd name="connsiteY30" fmla="*/ 31262 h 160802"/>
              <a:gd name="connsiteX31" fmla="*/ 1820984 w 1820984"/>
              <a:gd name="connsiteY31" fmla="*/ 15631 h 16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20984" h="160802">
                <a:moveTo>
                  <a:pt x="0" y="109416"/>
                </a:moveTo>
                <a:cubicBezTo>
                  <a:pt x="286513" y="128516"/>
                  <a:pt x="156232" y="121134"/>
                  <a:pt x="390769" y="132862"/>
                </a:cubicBezTo>
                <a:cubicBezTo>
                  <a:pt x="398584" y="140677"/>
                  <a:pt x="403313" y="154491"/>
                  <a:pt x="414215" y="156308"/>
                </a:cubicBezTo>
                <a:cubicBezTo>
                  <a:pt x="487221" y="168475"/>
                  <a:pt x="471768" y="155238"/>
                  <a:pt x="508000" y="125046"/>
                </a:cubicBezTo>
                <a:cubicBezTo>
                  <a:pt x="536521" y="101279"/>
                  <a:pt x="529654" y="118419"/>
                  <a:pt x="554892" y="85969"/>
                </a:cubicBezTo>
                <a:cubicBezTo>
                  <a:pt x="566425" y="71140"/>
                  <a:pt x="571124" y="50348"/>
                  <a:pt x="586153" y="39077"/>
                </a:cubicBezTo>
                <a:cubicBezTo>
                  <a:pt x="624929" y="9995"/>
                  <a:pt x="606577" y="22856"/>
                  <a:pt x="640861" y="0"/>
                </a:cubicBezTo>
                <a:cubicBezTo>
                  <a:pt x="656492" y="15631"/>
                  <a:pt x="669360" y="34630"/>
                  <a:pt x="687753" y="46892"/>
                </a:cubicBezTo>
                <a:cubicBezTo>
                  <a:pt x="695569" y="52102"/>
                  <a:pt x="703984" y="56510"/>
                  <a:pt x="711200" y="62523"/>
                </a:cubicBezTo>
                <a:cubicBezTo>
                  <a:pt x="719691" y="69599"/>
                  <a:pt x="724984" y="80601"/>
                  <a:pt x="734646" y="85969"/>
                </a:cubicBezTo>
                <a:cubicBezTo>
                  <a:pt x="749049" y="93971"/>
                  <a:pt x="781538" y="101600"/>
                  <a:pt x="781538" y="101600"/>
                </a:cubicBezTo>
                <a:cubicBezTo>
                  <a:pt x="804984" y="98995"/>
                  <a:pt x="828744" y="98411"/>
                  <a:pt x="851876" y="93785"/>
                </a:cubicBezTo>
                <a:cubicBezTo>
                  <a:pt x="868033" y="90554"/>
                  <a:pt x="898769" y="78154"/>
                  <a:pt x="898769" y="78154"/>
                </a:cubicBezTo>
                <a:cubicBezTo>
                  <a:pt x="965962" y="33357"/>
                  <a:pt x="880947" y="87065"/>
                  <a:pt x="945661" y="54708"/>
                </a:cubicBezTo>
                <a:cubicBezTo>
                  <a:pt x="999634" y="27722"/>
                  <a:pt x="935306" y="47527"/>
                  <a:pt x="1000369" y="31262"/>
                </a:cubicBezTo>
                <a:cubicBezTo>
                  <a:pt x="1010789" y="33867"/>
                  <a:pt x="1022023" y="34274"/>
                  <a:pt x="1031630" y="39077"/>
                </a:cubicBezTo>
                <a:cubicBezTo>
                  <a:pt x="1043281" y="44902"/>
                  <a:pt x="1052293" y="54952"/>
                  <a:pt x="1062892" y="62523"/>
                </a:cubicBezTo>
                <a:cubicBezTo>
                  <a:pt x="1082516" y="76540"/>
                  <a:pt x="1094702" y="83972"/>
                  <a:pt x="1117600" y="93785"/>
                </a:cubicBezTo>
                <a:cubicBezTo>
                  <a:pt x="1154030" y="109398"/>
                  <a:pt x="1182840" y="105400"/>
                  <a:pt x="1227015" y="109416"/>
                </a:cubicBezTo>
                <a:cubicBezTo>
                  <a:pt x="1271302" y="104206"/>
                  <a:pt x="1315732" y="100092"/>
                  <a:pt x="1359876" y="93785"/>
                </a:cubicBezTo>
                <a:cubicBezTo>
                  <a:pt x="1370509" y="92266"/>
                  <a:pt x="1381223" y="90100"/>
                  <a:pt x="1391138" y="85969"/>
                </a:cubicBezTo>
                <a:cubicBezTo>
                  <a:pt x="1412647" y="77007"/>
                  <a:pt x="1431556" y="62077"/>
                  <a:pt x="1453661" y="54708"/>
                </a:cubicBezTo>
                <a:cubicBezTo>
                  <a:pt x="1461476" y="52103"/>
                  <a:pt x="1469739" y="50576"/>
                  <a:pt x="1477107" y="46892"/>
                </a:cubicBezTo>
                <a:cubicBezTo>
                  <a:pt x="1537706" y="16592"/>
                  <a:pt x="1465067" y="43091"/>
                  <a:pt x="1524000" y="23446"/>
                </a:cubicBezTo>
                <a:cubicBezTo>
                  <a:pt x="1531815" y="26051"/>
                  <a:pt x="1539525" y="28999"/>
                  <a:pt x="1547446" y="31262"/>
                </a:cubicBezTo>
                <a:cubicBezTo>
                  <a:pt x="1557774" y="34213"/>
                  <a:pt x="1568419" y="35991"/>
                  <a:pt x="1578707" y="39077"/>
                </a:cubicBezTo>
                <a:cubicBezTo>
                  <a:pt x="1594489" y="43811"/>
                  <a:pt x="1625600" y="54708"/>
                  <a:pt x="1625600" y="54708"/>
                </a:cubicBezTo>
                <a:cubicBezTo>
                  <a:pt x="1638293" y="64228"/>
                  <a:pt x="1660416" y="85969"/>
                  <a:pt x="1680307" y="85969"/>
                </a:cubicBezTo>
                <a:cubicBezTo>
                  <a:pt x="1688545" y="85969"/>
                  <a:pt x="1695938" y="80759"/>
                  <a:pt x="1703753" y="78154"/>
                </a:cubicBezTo>
                <a:lnTo>
                  <a:pt x="1750646" y="46892"/>
                </a:lnTo>
                <a:cubicBezTo>
                  <a:pt x="1758461" y="41682"/>
                  <a:pt x="1764980" y="33540"/>
                  <a:pt x="1774092" y="31262"/>
                </a:cubicBezTo>
                <a:cubicBezTo>
                  <a:pt x="1811004" y="22033"/>
                  <a:pt x="1795746" y="28249"/>
                  <a:pt x="1820984" y="156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A400EA-D60B-4459-8739-6ECA316B11B1}"/>
              </a:ext>
            </a:extLst>
          </p:cNvPr>
          <p:cNvSpPr/>
          <p:nvPr/>
        </p:nvSpPr>
        <p:spPr>
          <a:xfrm>
            <a:off x="10363200" y="5455138"/>
            <a:ext cx="1453662" cy="617416"/>
          </a:xfrm>
          <a:custGeom>
            <a:avLst/>
            <a:gdLst>
              <a:gd name="connsiteX0" fmla="*/ 0 w 1453662"/>
              <a:gd name="connsiteY0" fmla="*/ 273539 h 617416"/>
              <a:gd name="connsiteX1" fmla="*/ 46892 w 1453662"/>
              <a:gd name="connsiteY1" fmla="*/ 93785 h 617416"/>
              <a:gd name="connsiteX2" fmla="*/ 70338 w 1453662"/>
              <a:gd name="connsiteY2" fmla="*/ 132862 h 617416"/>
              <a:gd name="connsiteX3" fmla="*/ 101600 w 1453662"/>
              <a:gd name="connsiteY3" fmla="*/ 187570 h 617416"/>
              <a:gd name="connsiteX4" fmla="*/ 125046 w 1453662"/>
              <a:gd name="connsiteY4" fmla="*/ 257908 h 617416"/>
              <a:gd name="connsiteX5" fmla="*/ 140677 w 1453662"/>
              <a:gd name="connsiteY5" fmla="*/ 296985 h 617416"/>
              <a:gd name="connsiteX6" fmla="*/ 171938 w 1453662"/>
              <a:gd name="connsiteY6" fmla="*/ 382954 h 617416"/>
              <a:gd name="connsiteX7" fmla="*/ 203200 w 1453662"/>
              <a:gd name="connsiteY7" fmla="*/ 461108 h 617416"/>
              <a:gd name="connsiteX8" fmla="*/ 226646 w 1453662"/>
              <a:gd name="connsiteY8" fmla="*/ 531447 h 617416"/>
              <a:gd name="connsiteX9" fmla="*/ 242277 w 1453662"/>
              <a:gd name="connsiteY9" fmla="*/ 570524 h 617416"/>
              <a:gd name="connsiteX10" fmla="*/ 265723 w 1453662"/>
              <a:gd name="connsiteY10" fmla="*/ 593970 h 617416"/>
              <a:gd name="connsiteX11" fmla="*/ 281354 w 1453662"/>
              <a:gd name="connsiteY11" fmla="*/ 617416 h 617416"/>
              <a:gd name="connsiteX12" fmla="*/ 312615 w 1453662"/>
              <a:gd name="connsiteY12" fmla="*/ 593970 h 617416"/>
              <a:gd name="connsiteX13" fmla="*/ 320431 w 1453662"/>
              <a:gd name="connsiteY13" fmla="*/ 570524 h 617416"/>
              <a:gd name="connsiteX14" fmla="*/ 359508 w 1453662"/>
              <a:gd name="connsiteY14" fmla="*/ 515816 h 617416"/>
              <a:gd name="connsiteX15" fmla="*/ 375138 w 1453662"/>
              <a:gd name="connsiteY15" fmla="*/ 476739 h 617416"/>
              <a:gd name="connsiteX16" fmla="*/ 390769 w 1453662"/>
              <a:gd name="connsiteY16" fmla="*/ 445477 h 617416"/>
              <a:gd name="connsiteX17" fmla="*/ 398585 w 1453662"/>
              <a:gd name="connsiteY17" fmla="*/ 406400 h 617416"/>
              <a:gd name="connsiteX18" fmla="*/ 445477 w 1453662"/>
              <a:gd name="connsiteY18" fmla="*/ 320431 h 617416"/>
              <a:gd name="connsiteX19" fmla="*/ 468923 w 1453662"/>
              <a:gd name="connsiteY19" fmla="*/ 257908 h 617416"/>
              <a:gd name="connsiteX20" fmla="*/ 492369 w 1453662"/>
              <a:gd name="connsiteY20" fmla="*/ 234462 h 617416"/>
              <a:gd name="connsiteX21" fmla="*/ 531446 w 1453662"/>
              <a:gd name="connsiteY21" fmla="*/ 179754 h 617416"/>
              <a:gd name="connsiteX22" fmla="*/ 539262 w 1453662"/>
              <a:gd name="connsiteY22" fmla="*/ 156308 h 617416"/>
              <a:gd name="connsiteX23" fmla="*/ 578338 w 1453662"/>
              <a:gd name="connsiteY23" fmla="*/ 164124 h 617416"/>
              <a:gd name="connsiteX24" fmla="*/ 586154 w 1453662"/>
              <a:gd name="connsiteY24" fmla="*/ 187570 h 617416"/>
              <a:gd name="connsiteX25" fmla="*/ 640862 w 1453662"/>
              <a:gd name="connsiteY25" fmla="*/ 273539 h 617416"/>
              <a:gd name="connsiteX26" fmla="*/ 664308 w 1453662"/>
              <a:gd name="connsiteY26" fmla="*/ 320431 h 617416"/>
              <a:gd name="connsiteX27" fmla="*/ 679938 w 1453662"/>
              <a:gd name="connsiteY27" fmla="*/ 351693 h 617416"/>
              <a:gd name="connsiteX28" fmla="*/ 703385 w 1453662"/>
              <a:gd name="connsiteY28" fmla="*/ 382954 h 617416"/>
              <a:gd name="connsiteX29" fmla="*/ 719015 w 1453662"/>
              <a:gd name="connsiteY29" fmla="*/ 406400 h 617416"/>
              <a:gd name="connsiteX30" fmla="*/ 750277 w 1453662"/>
              <a:gd name="connsiteY30" fmla="*/ 382954 h 617416"/>
              <a:gd name="connsiteX31" fmla="*/ 765908 w 1453662"/>
              <a:gd name="connsiteY31" fmla="*/ 336062 h 617416"/>
              <a:gd name="connsiteX32" fmla="*/ 789354 w 1453662"/>
              <a:gd name="connsiteY32" fmla="*/ 281354 h 617416"/>
              <a:gd name="connsiteX33" fmla="*/ 797169 w 1453662"/>
              <a:gd name="connsiteY33" fmla="*/ 164124 h 617416"/>
              <a:gd name="connsiteX34" fmla="*/ 820615 w 1453662"/>
              <a:gd name="connsiteY34" fmla="*/ 171939 h 617416"/>
              <a:gd name="connsiteX35" fmla="*/ 844062 w 1453662"/>
              <a:gd name="connsiteY35" fmla="*/ 195385 h 617416"/>
              <a:gd name="connsiteX36" fmla="*/ 867508 w 1453662"/>
              <a:gd name="connsiteY36" fmla="*/ 242277 h 617416"/>
              <a:gd name="connsiteX37" fmla="*/ 898769 w 1453662"/>
              <a:gd name="connsiteY37" fmla="*/ 289170 h 617416"/>
              <a:gd name="connsiteX38" fmla="*/ 906585 w 1453662"/>
              <a:gd name="connsiteY38" fmla="*/ 320431 h 617416"/>
              <a:gd name="connsiteX39" fmla="*/ 922215 w 1453662"/>
              <a:gd name="connsiteY39" fmla="*/ 343877 h 617416"/>
              <a:gd name="connsiteX40" fmla="*/ 937846 w 1453662"/>
              <a:gd name="connsiteY40" fmla="*/ 375139 h 617416"/>
              <a:gd name="connsiteX41" fmla="*/ 953477 w 1453662"/>
              <a:gd name="connsiteY41" fmla="*/ 414216 h 617416"/>
              <a:gd name="connsiteX42" fmla="*/ 976923 w 1453662"/>
              <a:gd name="connsiteY42" fmla="*/ 476739 h 617416"/>
              <a:gd name="connsiteX43" fmla="*/ 992554 w 1453662"/>
              <a:gd name="connsiteY43" fmla="*/ 500185 h 617416"/>
              <a:gd name="connsiteX44" fmla="*/ 1023815 w 1453662"/>
              <a:gd name="connsiteY44" fmla="*/ 570524 h 617416"/>
              <a:gd name="connsiteX45" fmla="*/ 1047262 w 1453662"/>
              <a:gd name="connsiteY45" fmla="*/ 593970 h 617416"/>
              <a:gd name="connsiteX46" fmla="*/ 1078523 w 1453662"/>
              <a:gd name="connsiteY46" fmla="*/ 562708 h 617416"/>
              <a:gd name="connsiteX47" fmla="*/ 1101969 w 1453662"/>
              <a:gd name="connsiteY47" fmla="*/ 515816 h 617416"/>
              <a:gd name="connsiteX48" fmla="*/ 1117600 w 1453662"/>
              <a:gd name="connsiteY48" fmla="*/ 492370 h 617416"/>
              <a:gd name="connsiteX49" fmla="*/ 1133231 w 1453662"/>
              <a:gd name="connsiteY49" fmla="*/ 461108 h 617416"/>
              <a:gd name="connsiteX50" fmla="*/ 1141046 w 1453662"/>
              <a:gd name="connsiteY50" fmla="*/ 429847 h 617416"/>
              <a:gd name="connsiteX51" fmla="*/ 1148862 w 1453662"/>
              <a:gd name="connsiteY51" fmla="*/ 382954 h 617416"/>
              <a:gd name="connsiteX52" fmla="*/ 1156677 w 1453662"/>
              <a:gd name="connsiteY52" fmla="*/ 359508 h 617416"/>
              <a:gd name="connsiteX53" fmla="*/ 1164492 w 1453662"/>
              <a:gd name="connsiteY53" fmla="*/ 320431 h 617416"/>
              <a:gd name="connsiteX54" fmla="*/ 1180123 w 1453662"/>
              <a:gd name="connsiteY54" fmla="*/ 156308 h 617416"/>
              <a:gd name="connsiteX55" fmla="*/ 1187938 w 1453662"/>
              <a:gd name="connsiteY55" fmla="*/ 132862 h 617416"/>
              <a:gd name="connsiteX56" fmla="*/ 1234831 w 1453662"/>
              <a:gd name="connsiteY56" fmla="*/ 250093 h 617416"/>
              <a:gd name="connsiteX57" fmla="*/ 1242646 w 1453662"/>
              <a:gd name="connsiteY57" fmla="*/ 281354 h 617416"/>
              <a:gd name="connsiteX58" fmla="*/ 1250462 w 1453662"/>
              <a:gd name="connsiteY58" fmla="*/ 312616 h 617416"/>
              <a:gd name="connsiteX59" fmla="*/ 1258277 w 1453662"/>
              <a:gd name="connsiteY59" fmla="*/ 351693 h 617416"/>
              <a:gd name="connsiteX60" fmla="*/ 1273908 w 1453662"/>
              <a:gd name="connsiteY60" fmla="*/ 398585 h 617416"/>
              <a:gd name="connsiteX61" fmla="*/ 1297354 w 1453662"/>
              <a:gd name="connsiteY61" fmla="*/ 445477 h 617416"/>
              <a:gd name="connsiteX62" fmla="*/ 1312985 w 1453662"/>
              <a:gd name="connsiteY62" fmla="*/ 468924 h 617416"/>
              <a:gd name="connsiteX63" fmla="*/ 1320800 w 1453662"/>
              <a:gd name="connsiteY63" fmla="*/ 492370 h 617416"/>
              <a:gd name="connsiteX64" fmla="*/ 1336431 w 1453662"/>
              <a:gd name="connsiteY64" fmla="*/ 468924 h 617416"/>
              <a:gd name="connsiteX65" fmla="*/ 1359877 w 1453662"/>
              <a:gd name="connsiteY65" fmla="*/ 429847 h 617416"/>
              <a:gd name="connsiteX66" fmla="*/ 1391138 w 1453662"/>
              <a:gd name="connsiteY66" fmla="*/ 343877 h 617416"/>
              <a:gd name="connsiteX67" fmla="*/ 1406769 w 1453662"/>
              <a:gd name="connsiteY67" fmla="*/ 312616 h 617416"/>
              <a:gd name="connsiteX68" fmla="*/ 1414585 w 1453662"/>
              <a:gd name="connsiteY68" fmla="*/ 265724 h 617416"/>
              <a:gd name="connsiteX69" fmla="*/ 1422400 w 1453662"/>
              <a:gd name="connsiteY69" fmla="*/ 226647 h 617416"/>
              <a:gd name="connsiteX70" fmla="*/ 1430215 w 1453662"/>
              <a:gd name="connsiteY70" fmla="*/ 93785 h 617416"/>
              <a:gd name="connsiteX71" fmla="*/ 1445846 w 1453662"/>
              <a:gd name="connsiteY71" fmla="*/ 46893 h 617416"/>
              <a:gd name="connsiteX72" fmla="*/ 1453662 w 1453662"/>
              <a:gd name="connsiteY72" fmla="*/ 23447 h 617416"/>
              <a:gd name="connsiteX73" fmla="*/ 1453662 w 1453662"/>
              <a:gd name="connsiteY73" fmla="*/ 0 h 61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453662" h="617416">
                <a:moveTo>
                  <a:pt x="0" y="273539"/>
                </a:moveTo>
                <a:cubicBezTo>
                  <a:pt x="15631" y="213621"/>
                  <a:pt x="19199" y="149171"/>
                  <a:pt x="46892" y="93785"/>
                </a:cubicBezTo>
                <a:cubicBezTo>
                  <a:pt x="53685" y="80198"/>
                  <a:pt x="62287" y="119981"/>
                  <a:pt x="70338" y="132862"/>
                </a:cubicBezTo>
                <a:cubicBezTo>
                  <a:pt x="85049" y="156399"/>
                  <a:pt x="90926" y="159818"/>
                  <a:pt x="101600" y="187570"/>
                </a:cubicBezTo>
                <a:cubicBezTo>
                  <a:pt x="110472" y="210637"/>
                  <a:pt x="115867" y="234961"/>
                  <a:pt x="125046" y="257908"/>
                </a:cubicBezTo>
                <a:cubicBezTo>
                  <a:pt x="130256" y="270934"/>
                  <a:pt x="135883" y="283801"/>
                  <a:pt x="140677" y="296985"/>
                </a:cubicBezTo>
                <a:cubicBezTo>
                  <a:pt x="158002" y="344628"/>
                  <a:pt x="152524" y="339272"/>
                  <a:pt x="171938" y="382954"/>
                </a:cubicBezTo>
                <a:cubicBezTo>
                  <a:pt x="192569" y="429374"/>
                  <a:pt x="187234" y="402567"/>
                  <a:pt x="203200" y="461108"/>
                </a:cubicBezTo>
                <a:cubicBezTo>
                  <a:pt x="227147" y="548914"/>
                  <a:pt x="192929" y="455585"/>
                  <a:pt x="226646" y="531447"/>
                </a:cubicBezTo>
                <a:cubicBezTo>
                  <a:pt x="232344" y="544267"/>
                  <a:pt x="234842" y="558627"/>
                  <a:pt x="242277" y="570524"/>
                </a:cubicBezTo>
                <a:cubicBezTo>
                  <a:pt x="248135" y="579897"/>
                  <a:pt x="258647" y="585479"/>
                  <a:pt x="265723" y="593970"/>
                </a:cubicBezTo>
                <a:cubicBezTo>
                  <a:pt x="271736" y="601186"/>
                  <a:pt x="276144" y="609601"/>
                  <a:pt x="281354" y="617416"/>
                </a:cubicBezTo>
                <a:cubicBezTo>
                  <a:pt x="291774" y="609601"/>
                  <a:pt x="304276" y="603976"/>
                  <a:pt x="312615" y="593970"/>
                </a:cubicBezTo>
                <a:cubicBezTo>
                  <a:pt x="317889" y="587641"/>
                  <a:pt x="316344" y="577677"/>
                  <a:pt x="320431" y="570524"/>
                </a:cubicBezTo>
                <a:cubicBezTo>
                  <a:pt x="334579" y="545766"/>
                  <a:pt x="347420" y="539992"/>
                  <a:pt x="359508" y="515816"/>
                </a:cubicBezTo>
                <a:cubicBezTo>
                  <a:pt x="365782" y="503268"/>
                  <a:pt x="369440" y="489559"/>
                  <a:pt x="375138" y="476739"/>
                </a:cubicBezTo>
                <a:cubicBezTo>
                  <a:pt x="379870" y="466092"/>
                  <a:pt x="385559" y="455898"/>
                  <a:pt x="390769" y="445477"/>
                </a:cubicBezTo>
                <a:cubicBezTo>
                  <a:pt x="393374" y="432451"/>
                  <a:pt x="393816" y="418798"/>
                  <a:pt x="398585" y="406400"/>
                </a:cubicBezTo>
                <a:cubicBezTo>
                  <a:pt x="414706" y="364487"/>
                  <a:pt x="424717" y="351570"/>
                  <a:pt x="445477" y="320431"/>
                </a:cubicBezTo>
                <a:cubicBezTo>
                  <a:pt x="450674" y="304841"/>
                  <a:pt x="462246" y="268591"/>
                  <a:pt x="468923" y="257908"/>
                </a:cubicBezTo>
                <a:cubicBezTo>
                  <a:pt x="474781" y="248535"/>
                  <a:pt x="485176" y="242854"/>
                  <a:pt x="492369" y="234462"/>
                </a:cubicBezTo>
                <a:cubicBezTo>
                  <a:pt x="496615" y="229508"/>
                  <a:pt x="526499" y="189648"/>
                  <a:pt x="531446" y="179754"/>
                </a:cubicBezTo>
                <a:cubicBezTo>
                  <a:pt x="535130" y="172386"/>
                  <a:pt x="536657" y="164123"/>
                  <a:pt x="539262" y="156308"/>
                </a:cubicBezTo>
                <a:cubicBezTo>
                  <a:pt x="552287" y="158913"/>
                  <a:pt x="567286" y="156756"/>
                  <a:pt x="578338" y="164124"/>
                </a:cubicBezTo>
                <a:cubicBezTo>
                  <a:pt x="585193" y="168694"/>
                  <a:pt x="582808" y="180042"/>
                  <a:pt x="586154" y="187570"/>
                </a:cubicBezTo>
                <a:cubicBezTo>
                  <a:pt x="609335" y="239726"/>
                  <a:pt x="606057" y="230033"/>
                  <a:pt x="640862" y="273539"/>
                </a:cubicBezTo>
                <a:cubicBezTo>
                  <a:pt x="655191" y="316529"/>
                  <a:pt x="640066" y="278007"/>
                  <a:pt x="664308" y="320431"/>
                </a:cubicBezTo>
                <a:cubicBezTo>
                  <a:pt x="670088" y="330547"/>
                  <a:pt x="673763" y="341813"/>
                  <a:pt x="679938" y="351693"/>
                </a:cubicBezTo>
                <a:cubicBezTo>
                  <a:pt x="686842" y="362739"/>
                  <a:pt x="695814" y="372355"/>
                  <a:pt x="703385" y="382954"/>
                </a:cubicBezTo>
                <a:cubicBezTo>
                  <a:pt x="708844" y="390597"/>
                  <a:pt x="713805" y="398585"/>
                  <a:pt x="719015" y="406400"/>
                </a:cubicBezTo>
                <a:cubicBezTo>
                  <a:pt x="729436" y="398585"/>
                  <a:pt x="743052" y="393792"/>
                  <a:pt x="750277" y="382954"/>
                </a:cubicBezTo>
                <a:cubicBezTo>
                  <a:pt x="759416" y="369245"/>
                  <a:pt x="758540" y="350799"/>
                  <a:pt x="765908" y="336062"/>
                </a:cubicBezTo>
                <a:cubicBezTo>
                  <a:pt x="785222" y="297431"/>
                  <a:pt x="777854" y="315853"/>
                  <a:pt x="789354" y="281354"/>
                </a:cubicBezTo>
                <a:cubicBezTo>
                  <a:pt x="791959" y="242277"/>
                  <a:pt x="786410" y="201781"/>
                  <a:pt x="797169" y="164124"/>
                </a:cubicBezTo>
                <a:cubicBezTo>
                  <a:pt x="799432" y="156203"/>
                  <a:pt x="813760" y="167369"/>
                  <a:pt x="820615" y="171939"/>
                </a:cubicBezTo>
                <a:cubicBezTo>
                  <a:pt x="829812" y="178070"/>
                  <a:pt x="836986" y="186894"/>
                  <a:pt x="844062" y="195385"/>
                </a:cubicBezTo>
                <a:cubicBezTo>
                  <a:pt x="878750" y="237010"/>
                  <a:pt x="844014" y="199988"/>
                  <a:pt x="867508" y="242277"/>
                </a:cubicBezTo>
                <a:cubicBezTo>
                  <a:pt x="876631" y="258699"/>
                  <a:pt x="898769" y="289170"/>
                  <a:pt x="898769" y="289170"/>
                </a:cubicBezTo>
                <a:cubicBezTo>
                  <a:pt x="901374" y="299590"/>
                  <a:pt x="902354" y="310558"/>
                  <a:pt x="906585" y="320431"/>
                </a:cubicBezTo>
                <a:cubicBezTo>
                  <a:pt x="910285" y="329064"/>
                  <a:pt x="917555" y="335722"/>
                  <a:pt x="922215" y="343877"/>
                </a:cubicBezTo>
                <a:cubicBezTo>
                  <a:pt x="927995" y="353993"/>
                  <a:pt x="933114" y="364493"/>
                  <a:pt x="937846" y="375139"/>
                </a:cubicBezTo>
                <a:cubicBezTo>
                  <a:pt x="943544" y="387959"/>
                  <a:pt x="948551" y="401080"/>
                  <a:pt x="953477" y="414216"/>
                </a:cubicBezTo>
                <a:cubicBezTo>
                  <a:pt x="963625" y="441276"/>
                  <a:pt x="961815" y="446523"/>
                  <a:pt x="976923" y="476739"/>
                </a:cubicBezTo>
                <a:cubicBezTo>
                  <a:pt x="981124" y="485140"/>
                  <a:pt x="988353" y="491784"/>
                  <a:pt x="992554" y="500185"/>
                </a:cubicBezTo>
                <a:cubicBezTo>
                  <a:pt x="1002762" y="520601"/>
                  <a:pt x="1010008" y="551194"/>
                  <a:pt x="1023815" y="570524"/>
                </a:cubicBezTo>
                <a:cubicBezTo>
                  <a:pt x="1030239" y="579518"/>
                  <a:pt x="1039446" y="586155"/>
                  <a:pt x="1047262" y="593970"/>
                </a:cubicBezTo>
                <a:cubicBezTo>
                  <a:pt x="1057682" y="583549"/>
                  <a:pt x="1070072" y="574781"/>
                  <a:pt x="1078523" y="562708"/>
                </a:cubicBezTo>
                <a:cubicBezTo>
                  <a:pt x="1088545" y="548391"/>
                  <a:pt x="1093482" y="531092"/>
                  <a:pt x="1101969" y="515816"/>
                </a:cubicBezTo>
                <a:cubicBezTo>
                  <a:pt x="1106531" y="507605"/>
                  <a:pt x="1112940" y="500525"/>
                  <a:pt x="1117600" y="492370"/>
                </a:cubicBezTo>
                <a:cubicBezTo>
                  <a:pt x="1123380" y="482254"/>
                  <a:pt x="1128021" y="471529"/>
                  <a:pt x="1133231" y="461108"/>
                </a:cubicBezTo>
                <a:cubicBezTo>
                  <a:pt x="1135836" y="450688"/>
                  <a:pt x="1138939" y="440379"/>
                  <a:pt x="1141046" y="429847"/>
                </a:cubicBezTo>
                <a:cubicBezTo>
                  <a:pt x="1144154" y="414308"/>
                  <a:pt x="1145424" y="398423"/>
                  <a:pt x="1148862" y="382954"/>
                </a:cubicBezTo>
                <a:cubicBezTo>
                  <a:pt x="1150649" y="374912"/>
                  <a:pt x="1154679" y="367500"/>
                  <a:pt x="1156677" y="359508"/>
                </a:cubicBezTo>
                <a:cubicBezTo>
                  <a:pt x="1159899" y="346621"/>
                  <a:pt x="1161887" y="333457"/>
                  <a:pt x="1164492" y="320431"/>
                </a:cubicBezTo>
                <a:cubicBezTo>
                  <a:pt x="1168943" y="249227"/>
                  <a:pt x="1165452" y="214995"/>
                  <a:pt x="1180123" y="156308"/>
                </a:cubicBezTo>
                <a:cubicBezTo>
                  <a:pt x="1182121" y="148316"/>
                  <a:pt x="1185333" y="140677"/>
                  <a:pt x="1187938" y="132862"/>
                </a:cubicBezTo>
                <a:cubicBezTo>
                  <a:pt x="1234171" y="179093"/>
                  <a:pt x="1208705" y="145585"/>
                  <a:pt x="1234831" y="250093"/>
                </a:cubicBezTo>
                <a:lnTo>
                  <a:pt x="1242646" y="281354"/>
                </a:lnTo>
                <a:cubicBezTo>
                  <a:pt x="1245251" y="291775"/>
                  <a:pt x="1248356" y="302083"/>
                  <a:pt x="1250462" y="312616"/>
                </a:cubicBezTo>
                <a:cubicBezTo>
                  <a:pt x="1253067" y="325642"/>
                  <a:pt x="1254782" y="338877"/>
                  <a:pt x="1258277" y="351693"/>
                </a:cubicBezTo>
                <a:cubicBezTo>
                  <a:pt x="1262612" y="367589"/>
                  <a:pt x="1264769" y="384876"/>
                  <a:pt x="1273908" y="398585"/>
                </a:cubicBezTo>
                <a:cubicBezTo>
                  <a:pt x="1318704" y="465782"/>
                  <a:pt x="1264995" y="380760"/>
                  <a:pt x="1297354" y="445477"/>
                </a:cubicBezTo>
                <a:cubicBezTo>
                  <a:pt x="1301555" y="453878"/>
                  <a:pt x="1307775" y="461108"/>
                  <a:pt x="1312985" y="468924"/>
                </a:cubicBezTo>
                <a:cubicBezTo>
                  <a:pt x="1315590" y="476739"/>
                  <a:pt x="1312562" y="492370"/>
                  <a:pt x="1320800" y="492370"/>
                </a:cubicBezTo>
                <a:cubicBezTo>
                  <a:pt x="1330193" y="492370"/>
                  <a:pt x="1331453" y="476889"/>
                  <a:pt x="1336431" y="468924"/>
                </a:cubicBezTo>
                <a:cubicBezTo>
                  <a:pt x="1344482" y="456043"/>
                  <a:pt x="1353084" y="443434"/>
                  <a:pt x="1359877" y="429847"/>
                </a:cubicBezTo>
                <a:cubicBezTo>
                  <a:pt x="1376969" y="395662"/>
                  <a:pt x="1376542" y="380367"/>
                  <a:pt x="1391138" y="343877"/>
                </a:cubicBezTo>
                <a:cubicBezTo>
                  <a:pt x="1395465" y="333060"/>
                  <a:pt x="1401559" y="323036"/>
                  <a:pt x="1406769" y="312616"/>
                </a:cubicBezTo>
                <a:cubicBezTo>
                  <a:pt x="1409374" y="296985"/>
                  <a:pt x="1411750" y="281315"/>
                  <a:pt x="1414585" y="265724"/>
                </a:cubicBezTo>
                <a:cubicBezTo>
                  <a:pt x="1416961" y="252655"/>
                  <a:pt x="1421197" y="239876"/>
                  <a:pt x="1422400" y="226647"/>
                </a:cubicBezTo>
                <a:cubicBezTo>
                  <a:pt x="1426416" y="182465"/>
                  <a:pt x="1424477" y="137776"/>
                  <a:pt x="1430215" y="93785"/>
                </a:cubicBezTo>
                <a:cubicBezTo>
                  <a:pt x="1432346" y="77447"/>
                  <a:pt x="1440636" y="62524"/>
                  <a:pt x="1445846" y="46893"/>
                </a:cubicBezTo>
                <a:cubicBezTo>
                  <a:pt x="1448451" y="39078"/>
                  <a:pt x="1453662" y="31685"/>
                  <a:pt x="1453662" y="23447"/>
                </a:cubicBezTo>
                <a:lnTo>
                  <a:pt x="145366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420631-8C3E-44CE-9B38-1800946FA445}"/>
              </a:ext>
            </a:extLst>
          </p:cNvPr>
          <p:cNvSpPr txBox="1"/>
          <p:nvPr/>
        </p:nvSpPr>
        <p:spPr>
          <a:xfrm>
            <a:off x="6332104" y="534371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Change Points detect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B86F2F-CC5A-4992-97DB-5CD0DC9327C5}"/>
              </a:ext>
            </a:extLst>
          </p:cNvPr>
          <p:cNvSpPr txBox="1"/>
          <p:nvPr/>
        </p:nvSpPr>
        <p:spPr>
          <a:xfrm>
            <a:off x="729762" y="2578365"/>
            <a:ext cx="291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波动太大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F59FC57-548D-4B8F-A658-3DB09692FCB0}"/>
              </a:ext>
            </a:extLst>
          </p:cNvPr>
          <p:cNvSpPr txBox="1"/>
          <p:nvPr/>
        </p:nvSpPr>
        <p:spPr>
          <a:xfrm>
            <a:off x="7596148" y="1900448"/>
            <a:ext cx="291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信号的波动方向不一致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FC476C-88DA-4297-A69C-60679678A264}"/>
              </a:ext>
            </a:extLst>
          </p:cNvPr>
          <p:cNvSpPr txBox="1"/>
          <p:nvPr/>
        </p:nvSpPr>
        <p:spPr>
          <a:xfrm>
            <a:off x="1270000" y="4659416"/>
            <a:ext cx="352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同一产品中每个产品的过程，过程异常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1E8DCB2-9BE4-44EF-940B-659304F36397}"/>
              </a:ext>
            </a:extLst>
          </p:cNvPr>
          <p:cNvSpPr txBox="1"/>
          <p:nvPr/>
        </p:nvSpPr>
        <p:spPr>
          <a:xfrm>
            <a:off x="8002954" y="4431648"/>
            <a:ext cx="352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信号在时间上的延迟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DCD4A04-4750-41DC-AE6E-40E2469DAB69}"/>
              </a:ext>
            </a:extLst>
          </p:cNvPr>
          <p:cNvSpPr txBox="1"/>
          <p:nvPr/>
        </p:nvSpPr>
        <p:spPr>
          <a:xfrm>
            <a:off x="1270000" y="6204242"/>
            <a:ext cx="352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信号在周期上的波动不一致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7BE4A4B-71C7-4D85-8F0F-D147E39840F3}"/>
              </a:ext>
            </a:extLst>
          </p:cNvPr>
          <p:cNvSpPr txBox="1"/>
          <p:nvPr/>
        </p:nvSpPr>
        <p:spPr>
          <a:xfrm>
            <a:off x="7400191" y="6367204"/>
            <a:ext cx="384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信号波动形势变化的点</a:t>
            </a:r>
          </a:p>
        </p:txBody>
      </p:sp>
    </p:spTree>
    <p:extLst>
      <p:ext uri="{BB962C8B-B14F-4D97-AF65-F5344CB8AC3E}">
        <p14:creationId xmlns:p14="http://schemas.microsoft.com/office/powerpoint/2010/main" val="214222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2AE00BC-8500-44D3-BF21-9BF1E732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1" t="19323"/>
          <a:stretch/>
        </p:blipFill>
        <p:spPr>
          <a:xfrm>
            <a:off x="179784" y="189572"/>
            <a:ext cx="4759539" cy="13362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FBF910-D898-43AD-A38E-A0382CD11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5" y="1983779"/>
            <a:ext cx="4717876" cy="2391508"/>
          </a:xfrm>
          <a:prstGeom prst="rect">
            <a:avLst/>
          </a:prstGeom>
        </p:spPr>
      </p:pic>
      <p:pic>
        <p:nvPicPr>
          <p:cNvPr id="5" name="图片 3">
            <a:extLst>
              <a:ext uri="{FF2B5EF4-FFF2-40B4-BE49-F238E27FC236}">
                <a16:creationId xmlns:a16="http://schemas.microsoft.com/office/drawing/2014/main" id="{65B87E32-C56D-4CBA-8588-5075A9F52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062" y="3698826"/>
            <a:ext cx="4783016" cy="2391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0423F4-862E-438E-96F4-6C49C7D083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18" t="62693" r="5598" b="5806"/>
          <a:stretch/>
        </p:blipFill>
        <p:spPr>
          <a:xfrm>
            <a:off x="6432062" y="1983778"/>
            <a:ext cx="4783016" cy="1653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C87BF0-A62C-4BA4-B796-0FFCC6F77B70}"/>
              </a:ext>
            </a:extLst>
          </p:cNvPr>
          <p:cNvSpPr txBox="1"/>
          <p:nvPr/>
        </p:nvSpPr>
        <p:spPr>
          <a:xfrm>
            <a:off x="6432062" y="488355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Change Points detect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D0D984-0DC0-43BC-A9E8-0FFA19ADCED3}"/>
              </a:ext>
            </a:extLst>
          </p:cNvPr>
          <p:cNvSpPr txBox="1"/>
          <p:nvPr/>
        </p:nvSpPr>
        <p:spPr>
          <a:xfrm>
            <a:off x="1885950" y="1381125"/>
            <a:ext cx="305337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点的突变</a:t>
            </a:r>
          </a:p>
        </p:txBody>
      </p:sp>
    </p:spTree>
    <p:extLst>
      <p:ext uri="{BB962C8B-B14F-4D97-AF65-F5344CB8AC3E}">
        <p14:creationId xmlns:p14="http://schemas.microsoft.com/office/powerpoint/2010/main" val="55955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50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Xin Guang (RC-CN DI FA ST&amp;PM NAT&amp;B)</dc:creator>
  <cp:keywords>C_Unrestricted</cp:keywords>
  <cp:lastModifiedBy>Schwarz</cp:lastModifiedBy>
  <cp:revision>7</cp:revision>
  <dcterms:created xsi:type="dcterms:W3CDTF">2020-03-18T02:04:41Z</dcterms:created>
  <dcterms:modified xsi:type="dcterms:W3CDTF">2020-03-18T04:52:51Z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