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19.02.2019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«</a:t>
            </a:r>
            <a:r>
              <a:rPr lang="en-US" dirty="0" smtClean="0"/>
              <a:t>Doodle jump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Авторы: Анастасия </a:t>
            </a:r>
            <a:r>
              <a:rPr lang="ru-RU" dirty="0" err="1" smtClean="0"/>
              <a:t>Бегинина</a:t>
            </a:r>
            <a:endParaRPr lang="ru-RU" dirty="0" smtClean="0"/>
          </a:p>
          <a:p>
            <a:r>
              <a:rPr lang="ru-RU" dirty="0" smtClean="0"/>
              <a:t>Павлов Глеб</a:t>
            </a:r>
          </a:p>
          <a:p>
            <a:r>
              <a:rPr lang="ru-RU" dirty="0" smtClean="0"/>
              <a:t>Ученики МАОУ «Гимназия №3»</a:t>
            </a:r>
            <a:br>
              <a:rPr lang="ru-RU" dirty="0" smtClean="0"/>
            </a:br>
            <a:r>
              <a:rPr lang="ru-RU" dirty="0" smtClean="0"/>
              <a:t>Руководитель: </a:t>
            </a:r>
            <a:r>
              <a:rPr lang="ru-RU" dirty="0" err="1" smtClean="0"/>
              <a:t>Лапшева</a:t>
            </a:r>
            <a:r>
              <a:rPr lang="ru-RU" dirty="0" smtClean="0"/>
              <a:t> Елена Евгеньевна 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600200"/>
            <a:ext cx="8715436" cy="4525963"/>
          </a:xfrm>
        </p:spPr>
        <p:txBody>
          <a:bodyPr/>
          <a:lstStyle/>
          <a:p>
            <a:r>
              <a:rPr lang="ru-RU" dirty="0" smtClean="0"/>
              <a:t>В ходе обучения программированию на языке программирования </a:t>
            </a:r>
            <a:r>
              <a:rPr lang="en-US" dirty="0" smtClean="0"/>
              <a:t>Python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в рамках образовательного проекта «</a:t>
            </a:r>
            <a:r>
              <a:rPr lang="ru-RU" dirty="0" err="1" smtClean="0"/>
              <a:t>Яндекс.Лицей</a:t>
            </a:r>
            <a:r>
              <a:rPr lang="ru-RU" dirty="0" smtClean="0"/>
              <a:t>», мы решили «написать» игру «</a:t>
            </a:r>
            <a:r>
              <a:rPr lang="en-US" dirty="0" smtClean="0"/>
              <a:t>Doodle Jump</a:t>
            </a:r>
            <a:r>
              <a:rPr lang="ru-RU" dirty="0" smtClean="0"/>
              <a:t>»</a:t>
            </a:r>
            <a:r>
              <a:rPr lang="en-US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технологии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Язык программирования </a:t>
            </a:r>
            <a:r>
              <a:rPr lang="en-US" dirty="0" smtClean="0"/>
              <a:t>python</a:t>
            </a:r>
          </a:p>
          <a:p>
            <a:r>
              <a:rPr lang="ru-RU" dirty="0" smtClean="0"/>
              <a:t>Модуль «</a:t>
            </a:r>
            <a:r>
              <a:rPr lang="en-US" dirty="0" err="1" smtClean="0"/>
              <a:t>PyGame</a:t>
            </a:r>
            <a:r>
              <a:rPr lang="ru-RU" dirty="0" smtClean="0"/>
              <a:t>»</a:t>
            </a:r>
            <a:endParaRPr lang="en-US" dirty="0" smtClean="0"/>
          </a:p>
          <a:p>
            <a:r>
              <a:rPr lang="ru-RU" dirty="0" smtClean="0"/>
              <a:t>Модуль «</a:t>
            </a:r>
            <a:r>
              <a:rPr lang="en-US" dirty="0" err="1" smtClean="0"/>
              <a:t>os</a:t>
            </a:r>
            <a:r>
              <a:rPr lang="ru-RU" dirty="0" smtClean="0"/>
              <a:t>»</a:t>
            </a:r>
            <a:endParaRPr lang="en-US" dirty="0" smtClean="0"/>
          </a:p>
          <a:p>
            <a:r>
              <a:rPr lang="ru-RU" dirty="0" smtClean="0"/>
              <a:t>Модуль «</a:t>
            </a:r>
            <a:r>
              <a:rPr lang="en-US" dirty="0" smtClean="0"/>
              <a:t>random</a:t>
            </a:r>
            <a:r>
              <a:rPr lang="ru-RU" dirty="0" smtClean="0"/>
              <a:t>»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Классы:  «</a:t>
            </a:r>
            <a:r>
              <a:rPr lang="en-US" dirty="0" smtClean="0"/>
              <a:t>Ground</a:t>
            </a:r>
            <a:r>
              <a:rPr lang="ru-RU" dirty="0" smtClean="0"/>
              <a:t>»</a:t>
            </a:r>
            <a:r>
              <a:rPr lang="en-US" dirty="0" smtClean="0"/>
              <a:t> - </a:t>
            </a:r>
            <a:r>
              <a:rPr lang="ru-RU" dirty="0" smtClean="0"/>
              <a:t>стартовое поле		    	«</a:t>
            </a:r>
            <a:r>
              <a:rPr lang="en-US" dirty="0" smtClean="0"/>
              <a:t>Platform</a:t>
            </a:r>
            <a:r>
              <a:rPr lang="ru-RU" dirty="0" smtClean="0"/>
              <a:t>» - платформы </a:t>
            </a:r>
          </a:p>
          <a:p>
            <a:pPr>
              <a:buNone/>
            </a:pPr>
            <a:r>
              <a:rPr lang="ru-RU" dirty="0" smtClean="0"/>
              <a:t>                    «</a:t>
            </a:r>
            <a:r>
              <a:rPr lang="en-US" dirty="0" smtClean="0"/>
              <a:t>Player</a:t>
            </a:r>
            <a:r>
              <a:rPr lang="ru-RU" dirty="0" smtClean="0"/>
              <a:t>»</a:t>
            </a:r>
            <a:r>
              <a:rPr lang="en-US" dirty="0" smtClean="0"/>
              <a:t> - </a:t>
            </a:r>
            <a:r>
              <a:rPr lang="ru-RU" dirty="0" smtClean="0"/>
              <a:t>игрок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Возможные улучшения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1) Добавить новые виды платформ</a:t>
            </a:r>
          </a:p>
          <a:p>
            <a:r>
              <a:rPr lang="ru-RU" dirty="0" smtClean="0"/>
              <a:t>2) Добавить противников</a:t>
            </a:r>
          </a:p>
          <a:p>
            <a:r>
              <a:rPr lang="ru-RU" dirty="0" smtClean="0"/>
              <a:t>3) Оптимизировать </a:t>
            </a:r>
            <a:r>
              <a:rPr lang="ru-RU" smtClean="0"/>
              <a:t>генерацию </a:t>
            </a:r>
            <a:r>
              <a:rPr lang="ru-RU" smtClean="0"/>
              <a:t>платформ</a:t>
            </a:r>
            <a:endParaRPr lang="ru-RU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Мы написали свою первую  мини-игру на </a:t>
            </a:r>
            <a:r>
              <a:rPr lang="en-US" dirty="0" err="1" smtClean="0"/>
              <a:t>PyGame</a:t>
            </a:r>
            <a:r>
              <a:rPr lang="ru-RU" dirty="0" smtClean="0"/>
              <a:t>!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103</Words>
  <PresentationFormat>Экран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Игра «Doodle jump»</vt:lpstr>
      <vt:lpstr>Идея проекта</vt:lpstr>
      <vt:lpstr>Использованные технологии</vt:lpstr>
      <vt:lpstr>Структура</vt:lpstr>
      <vt:lpstr>Возможные улучшения</vt:lpstr>
      <vt:lpstr>Итог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«Doodle jump»</dc:title>
  <dc:creator>west1</dc:creator>
  <cp:lastModifiedBy>west1</cp:lastModifiedBy>
  <cp:revision>7</cp:revision>
  <dcterms:created xsi:type="dcterms:W3CDTF">2019-02-19T11:49:03Z</dcterms:created>
  <dcterms:modified xsi:type="dcterms:W3CDTF">2019-02-19T12:21:23Z</dcterms:modified>
</cp:coreProperties>
</file>