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matic SC"/>
      <p:regular r:id="rId22"/>
      <p:bold r:id="rId23"/>
    </p:embeddedFont>
    <p:embeddedFont>
      <p:font typeface="Source Code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maticSC-regular.fntdata"/><Relationship Id="rId21" Type="http://schemas.openxmlformats.org/officeDocument/2006/relationships/slide" Target="slides/slide16.xml"/><Relationship Id="rId24" Type="http://schemas.openxmlformats.org/officeDocument/2006/relationships/font" Target="fonts/SourceCodePro-regular.fntdata"/><Relationship Id="rId23" Type="http://schemas.openxmlformats.org/officeDocument/2006/relationships/font" Target="fonts/AmaticSC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a0449069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a0449069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a0449069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a0449069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a0449069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a0449069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a0449069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a0449069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a0449069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a0449069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a0449069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a0449069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a0449069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a0449069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16e54334c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16e54334c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a044906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a044906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a0449069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a0449069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a0449069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a0449069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a0449069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a0449069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a0449069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a0449069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a0449069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a0449069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a0449069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a0449069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AnnBeggin/alice.yandex-wiki_api" TargetMode="External"/><Relationship Id="rId4" Type="http://schemas.openxmlformats.org/officeDocument/2006/relationships/hyperlink" Target="https://www.pythonanywhere.com/user/anbeggi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00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Бегинина А.А.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г. Саратов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6300" y="337200"/>
            <a:ext cx="3093574" cy="18495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type="ctrTitle"/>
          </p:nvPr>
        </p:nvSpPr>
        <p:spPr>
          <a:xfrm>
            <a:off x="1829753" y="11236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Презентаци проекта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Виселица 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8675"/>
            <a:ext cx="4150670" cy="334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22"/>
          <p:cNvCxnSpPr/>
          <p:nvPr/>
        </p:nvCxnSpPr>
        <p:spPr>
          <a:xfrm flipH="1" rot="10800000">
            <a:off x="3032119" y="2893075"/>
            <a:ext cx="17178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915" y="1283625"/>
            <a:ext cx="4082384" cy="328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Секретный код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075" y="1437988"/>
            <a:ext cx="6924124" cy="292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Финал игры. Победа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554" y="1228666"/>
            <a:ext cx="5945948" cy="372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Финал игры. Поражение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724" y="1228681"/>
            <a:ext cx="6582570" cy="3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ошибок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853125"/>
            <a:ext cx="4522549" cy="1873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 rotWithShape="1">
          <a:blip r:embed="rId4">
            <a:alphaModFix/>
          </a:blip>
          <a:srcRect b="6316" l="0" r="12633" t="6316"/>
          <a:stretch/>
        </p:blipFill>
        <p:spPr>
          <a:xfrm>
            <a:off x="4286426" y="1092694"/>
            <a:ext cx="4808126" cy="1451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84824" y="1228675"/>
            <a:ext cx="4522550" cy="30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0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Спасибо за внимание!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F00"/>
                </a:highlight>
              </a:rPr>
              <a:t>Полезные ссылки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389600"/>
            <a:ext cx="8175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https://github.com/AnnBeggin/alice.yandex-wiki_api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 - мой репозиторий GitHub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https://www.pythonanywhere.com/user/anbeggin/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 - мой аккаунт Python Anywhere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и смысл проекта 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093850"/>
            <a:ext cx="4600800" cy="34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Проект представляет собой игру “Виселица” с использованием API Википедии.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875" y="759900"/>
            <a:ext cx="4714025" cy="379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Использованные технологии 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83400" y="1604700"/>
            <a:ext cx="51810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Б</a:t>
            </a:r>
            <a:r>
              <a:rPr lang="ru"/>
              <a:t>иблиотеки random, re, requests, json, flask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API Wikipedia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1675" y="2084925"/>
            <a:ext cx="4230624" cy="237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00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Ход игры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Ход игры. Начало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800" y="1228675"/>
            <a:ext cx="5165675" cy="383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Предлагаем прочитать правила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675" y="1228675"/>
            <a:ext cx="5330150" cy="357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Выбор темы и сложности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0" y="999850"/>
            <a:ext cx="5746575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1001" y="3117501"/>
            <a:ext cx="6173000" cy="18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Словарь со словами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" y="999850"/>
            <a:ext cx="9067800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Ход игры. Угадываем слово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6587"/>
            <a:ext cx="4657325" cy="3573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1316575"/>
            <a:ext cx="4571313" cy="35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