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8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6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6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1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FC47F-2FB2-4706-B57F-AACB0D8E19DE}" type="datetimeFigureOut">
              <a:rPr lang="en-US" smtClean="0"/>
              <a:t>2018-09-13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CF8EB-8091-4E81-8A11-7FD77167A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2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1228" y="546537"/>
            <a:ext cx="732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  <a:r>
              <a:rPr lang="en-US" sz="3200" dirty="0" smtClean="0"/>
              <a:t>ithub.com/</a:t>
            </a:r>
            <a:r>
              <a:rPr lang="en-US" sz="3200" dirty="0" err="1" smtClean="0"/>
              <a:t>andkov</a:t>
            </a:r>
            <a:r>
              <a:rPr lang="en-US" sz="3200" dirty="0" smtClean="0"/>
              <a:t>/ipdln-2018-hackathon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42" y="1332186"/>
            <a:ext cx="11829995" cy="23989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1" y="4123340"/>
            <a:ext cx="10009681" cy="15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8" y="255032"/>
            <a:ext cx="12003799" cy="2638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42" y="3270851"/>
            <a:ext cx="5857875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067" y="5163041"/>
            <a:ext cx="77247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5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7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8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0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4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0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Koval</dc:creator>
  <cp:lastModifiedBy>Andrey Koval</cp:lastModifiedBy>
  <cp:revision>3</cp:revision>
  <dcterms:created xsi:type="dcterms:W3CDTF">2018-09-13T20:36:31Z</dcterms:created>
  <dcterms:modified xsi:type="dcterms:W3CDTF">2018-09-13T21:50:48Z</dcterms:modified>
</cp:coreProperties>
</file>