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7380288" cy="11520488"/>
  <p:notesSz cx="6858000" cy="9144000"/>
  <p:defaultTextStyle>
    <a:defPPr>
      <a:defRPr lang="en-US"/>
    </a:defPPr>
    <a:lvl1pPr marL="0" algn="l" defTabSz="755955" rtl="0" eaLnBrk="1" latinLnBrk="0" hangingPunct="1">
      <a:defRPr sz="1513" kern="1200">
        <a:solidFill>
          <a:schemeClr val="tx1"/>
        </a:solidFill>
        <a:latin typeface="+mn-lt"/>
        <a:ea typeface="+mn-ea"/>
        <a:cs typeface="+mn-cs"/>
      </a:defRPr>
    </a:lvl1pPr>
    <a:lvl2pPr marL="377977" algn="l" defTabSz="755955" rtl="0" eaLnBrk="1" latinLnBrk="0" hangingPunct="1">
      <a:defRPr sz="1513" kern="1200">
        <a:solidFill>
          <a:schemeClr val="tx1"/>
        </a:solidFill>
        <a:latin typeface="+mn-lt"/>
        <a:ea typeface="+mn-ea"/>
        <a:cs typeface="+mn-cs"/>
      </a:defRPr>
    </a:lvl2pPr>
    <a:lvl3pPr marL="755955" algn="l" defTabSz="755955" rtl="0" eaLnBrk="1" latinLnBrk="0" hangingPunct="1">
      <a:defRPr sz="1513" kern="1200">
        <a:solidFill>
          <a:schemeClr val="tx1"/>
        </a:solidFill>
        <a:latin typeface="+mn-lt"/>
        <a:ea typeface="+mn-ea"/>
        <a:cs typeface="+mn-cs"/>
      </a:defRPr>
    </a:lvl3pPr>
    <a:lvl4pPr marL="1133930" algn="l" defTabSz="755955" rtl="0" eaLnBrk="1" latinLnBrk="0" hangingPunct="1">
      <a:defRPr sz="1513" kern="1200">
        <a:solidFill>
          <a:schemeClr val="tx1"/>
        </a:solidFill>
        <a:latin typeface="+mn-lt"/>
        <a:ea typeface="+mn-ea"/>
        <a:cs typeface="+mn-cs"/>
      </a:defRPr>
    </a:lvl4pPr>
    <a:lvl5pPr marL="1511906" algn="l" defTabSz="755955" rtl="0" eaLnBrk="1" latinLnBrk="0" hangingPunct="1">
      <a:defRPr sz="1513" kern="1200">
        <a:solidFill>
          <a:schemeClr val="tx1"/>
        </a:solidFill>
        <a:latin typeface="+mn-lt"/>
        <a:ea typeface="+mn-ea"/>
        <a:cs typeface="+mn-cs"/>
      </a:defRPr>
    </a:lvl5pPr>
    <a:lvl6pPr marL="1889883" algn="l" defTabSz="755955" rtl="0" eaLnBrk="1" latinLnBrk="0" hangingPunct="1">
      <a:defRPr sz="1513" kern="1200">
        <a:solidFill>
          <a:schemeClr val="tx1"/>
        </a:solidFill>
        <a:latin typeface="+mn-lt"/>
        <a:ea typeface="+mn-ea"/>
        <a:cs typeface="+mn-cs"/>
      </a:defRPr>
    </a:lvl6pPr>
    <a:lvl7pPr marL="2267861" algn="l" defTabSz="755955" rtl="0" eaLnBrk="1" latinLnBrk="0" hangingPunct="1">
      <a:defRPr sz="1513" kern="1200">
        <a:solidFill>
          <a:schemeClr val="tx1"/>
        </a:solidFill>
        <a:latin typeface="+mn-lt"/>
        <a:ea typeface="+mn-ea"/>
        <a:cs typeface="+mn-cs"/>
      </a:defRPr>
    </a:lvl7pPr>
    <a:lvl8pPr marL="2645840" algn="l" defTabSz="755955" rtl="0" eaLnBrk="1" latinLnBrk="0" hangingPunct="1">
      <a:defRPr sz="1513" kern="1200">
        <a:solidFill>
          <a:schemeClr val="tx1"/>
        </a:solidFill>
        <a:latin typeface="+mn-lt"/>
        <a:ea typeface="+mn-ea"/>
        <a:cs typeface="+mn-cs"/>
      </a:defRPr>
    </a:lvl8pPr>
    <a:lvl9pPr marL="3023813" algn="l" defTabSz="755955" rtl="0" eaLnBrk="1" latinLnBrk="0" hangingPunct="1">
      <a:defRPr sz="15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9" userDrawn="1">
          <p15:clr>
            <a:srgbClr val="A4A3A4"/>
          </p15:clr>
        </p15:guide>
        <p15:guide id="2" pos="23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22" autoAdjust="0"/>
    <p:restoredTop sz="94660"/>
  </p:normalViewPr>
  <p:slideViewPr>
    <p:cSldViewPr>
      <p:cViewPr varScale="1">
        <p:scale>
          <a:sx n="60" d="100"/>
          <a:sy n="60" d="100"/>
        </p:scale>
        <p:origin x="1542" y="42"/>
      </p:cViewPr>
      <p:guideLst>
        <p:guide orient="horz" pos="3629"/>
        <p:guide pos="23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538" y="3578836"/>
            <a:ext cx="6273246" cy="24694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060" y="6528293"/>
            <a:ext cx="5166202" cy="29441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9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8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7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6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5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4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4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7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13046" y="861379"/>
            <a:ext cx="1245426" cy="183474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781" y="861379"/>
            <a:ext cx="3613266" cy="183474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006" y="7403006"/>
            <a:ext cx="6273246" cy="2288095"/>
          </a:xfrm>
        </p:spPr>
        <p:txBody>
          <a:bodyPr anchor="t"/>
          <a:lstStyle>
            <a:lvl1pPr algn="l">
              <a:defRPr sz="278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006" y="4882898"/>
            <a:ext cx="6273246" cy="2520105"/>
          </a:xfrm>
        </p:spPr>
        <p:txBody>
          <a:bodyPr anchor="b"/>
          <a:lstStyle>
            <a:lvl1pPr marL="0" indent="0">
              <a:buNone/>
              <a:defRPr sz="1315">
                <a:solidFill>
                  <a:schemeClr val="tx1">
                    <a:tint val="75000"/>
                  </a:schemeClr>
                </a:solidFill>
              </a:defRPr>
            </a:lvl1pPr>
            <a:lvl2pPr marL="3091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618323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3pPr>
            <a:lvl4pPr marL="927482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3664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45804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54964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64127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7328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031" y="2688128"/>
            <a:ext cx="3259630" cy="7602992"/>
          </a:xfrm>
        </p:spPr>
        <p:txBody>
          <a:bodyPr/>
          <a:lstStyle>
            <a:lvl1pPr>
              <a:defRPr sz="1858"/>
            </a:lvl1pPr>
            <a:lvl2pPr>
              <a:defRPr sz="1624"/>
            </a:lvl2pPr>
            <a:lvl3pPr>
              <a:defRPr sz="131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1658" y="2688128"/>
            <a:ext cx="3259630" cy="7602992"/>
          </a:xfrm>
        </p:spPr>
        <p:txBody>
          <a:bodyPr/>
          <a:lstStyle>
            <a:lvl1pPr>
              <a:defRPr sz="1858"/>
            </a:lvl1pPr>
            <a:lvl2pPr>
              <a:defRPr sz="1624"/>
            </a:lvl2pPr>
            <a:lvl3pPr>
              <a:defRPr sz="131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029" y="2578785"/>
            <a:ext cx="3260909" cy="1074714"/>
          </a:xfrm>
        </p:spPr>
        <p:txBody>
          <a:bodyPr anchor="b"/>
          <a:lstStyle>
            <a:lvl1pPr marL="0" indent="0">
              <a:buNone/>
              <a:defRPr sz="1624" b="1"/>
            </a:lvl1pPr>
            <a:lvl2pPr marL="309161" indent="0">
              <a:buNone/>
              <a:defRPr sz="1315" b="1"/>
            </a:lvl2pPr>
            <a:lvl3pPr marL="618323" indent="0">
              <a:buNone/>
              <a:defRPr sz="1238" b="1"/>
            </a:lvl3pPr>
            <a:lvl4pPr marL="927482" indent="0">
              <a:buNone/>
              <a:defRPr sz="929" b="1"/>
            </a:lvl4pPr>
            <a:lvl5pPr marL="1236645" indent="0">
              <a:buNone/>
              <a:defRPr sz="929" b="1"/>
            </a:lvl5pPr>
            <a:lvl6pPr marL="1545804" indent="0">
              <a:buNone/>
              <a:defRPr sz="929" b="1"/>
            </a:lvl6pPr>
            <a:lvl7pPr marL="1854964" indent="0">
              <a:buNone/>
              <a:defRPr sz="929" b="1"/>
            </a:lvl7pPr>
            <a:lvl8pPr marL="2164127" indent="0">
              <a:buNone/>
              <a:defRPr sz="929" b="1"/>
            </a:lvl8pPr>
            <a:lvl9pPr marL="2473285" indent="0">
              <a:buNone/>
              <a:defRPr sz="9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029" y="3653493"/>
            <a:ext cx="3260909" cy="6637619"/>
          </a:xfrm>
        </p:spPr>
        <p:txBody>
          <a:bodyPr/>
          <a:lstStyle>
            <a:lvl1pPr>
              <a:defRPr sz="1624"/>
            </a:lvl1pPr>
            <a:lvl2pPr>
              <a:defRPr sz="1315"/>
            </a:lvl2pPr>
            <a:lvl3pPr>
              <a:defRPr sz="1238"/>
            </a:lvl3pPr>
            <a:lvl4pPr>
              <a:defRPr sz="929"/>
            </a:lvl4pPr>
            <a:lvl5pPr>
              <a:defRPr sz="929"/>
            </a:lvl5pPr>
            <a:lvl6pPr>
              <a:defRPr sz="929"/>
            </a:lvl6pPr>
            <a:lvl7pPr>
              <a:defRPr sz="929"/>
            </a:lvl7pPr>
            <a:lvl8pPr>
              <a:defRPr sz="929"/>
            </a:lvl8pPr>
            <a:lvl9pPr>
              <a:defRPr sz="9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9110" y="2578785"/>
            <a:ext cx="3262191" cy="1074714"/>
          </a:xfrm>
        </p:spPr>
        <p:txBody>
          <a:bodyPr anchor="b"/>
          <a:lstStyle>
            <a:lvl1pPr marL="0" indent="0">
              <a:buNone/>
              <a:defRPr sz="1624" b="1"/>
            </a:lvl1pPr>
            <a:lvl2pPr marL="309161" indent="0">
              <a:buNone/>
              <a:defRPr sz="1315" b="1"/>
            </a:lvl2pPr>
            <a:lvl3pPr marL="618323" indent="0">
              <a:buNone/>
              <a:defRPr sz="1238" b="1"/>
            </a:lvl3pPr>
            <a:lvl4pPr marL="927482" indent="0">
              <a:buNone/>
              <a:defRPr sz="929" b="1"/>
            </a:lvl4pPr>
            <a:lvl5pPr marL="1236645" indent="0">
              <a:buNone/>
              <a:defRPr sz="929" b="1"/>
            </a:lvl5pPr>
            <a:lvl6pPr marL="1545804" indent="0">
              <a:buNone/>
              <a:defRPr sz="929" b="1"/>
            </a:lvl6pPr>
            <a:lvl7pPr marL="1854964" indent="0">
              <a:buNone/>
              <a:defRPr sz="929" b="1"/>
            </a:lvl7pPr>
            <a:lvl8pPr marL="2164127" indent="0">
              <a:buNone/>
              <a:defRPr sz="929" b="1"/>
            </a:lvl8pPr>
            <a:lvl9pPr marL="2473285" indent="0">
              <a:buNone/>
              <a:defRPr sz="9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9110" y="3653493"/>
            <a:ext cx="3262191" cy="6637619"/>
          </a:xfrm>
        </p:spPr>
        <p:txBody>
          <a:bodyPr/>
          <a:lstStyle>
            <a:lvl1pPr>
              <a:defRPr sz="1624"/>
            </a:lvl1pPr>
            <a:lvl2pPr>
              <a:defRPr sz="1315"/>
            </a:lvl2pPr>
            <a:lvl3pPr>
              <a:defRPr sz="1238"/>
            </a:lvl3pPr>
            <a:lvl4pPr>
              <a:defRPr sz="929"/>
            </a:lvl4pPr>
            <a:lvl5pPr>
              <a:defRPr sz="929"/>
            </a:lvl5pPr>
            <a:lvl6pPr>
              <a:defRPr sz="929"/>
            </a:lvl6pPr>
            <a:lvl7pPr>
              <a:defRPr sz="929"/>
            </a:lvl7pPr>
            <a:lvl8pPr>
              <a:defRPr sz="929"/>
            </a:lvl8pPr>
            <a:lvl9pPr>
              <a:defRPr sz="9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045" y="458705"/>
            <a:ext cx="2428065" cy="1952083"/>
          </a:xfrm>
        </p:spPr>
        <p:txBody>
          <a:bodyPr anchor="b"/>
          <a:lstStyle>
            <a:lvl1pPr algn="l">
              <a:defRPr sz="131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508" y="458705"/>
            <a:ext cx="4125788" cy="9832417"/>
          </a:xfrm>
        </p:spPr>
        <p:txBody>
          <a:bodyPr/>
          <a:lstStyle>
            <a:lvl1pPr>
              <a:defRPr sz="2165"/>
            </a:lvl1pPr>
            <a:lvl2pPr>
              <a:defRPr sz="1858"/>
            </a:lvl2pPr>
            <a:lvl3pPr>
              <a:defRPr sz="1624"/>
            </a:lvl3pPr>
            <a:lvl4pPr>
              <a:defRPr sz="1315"/>
            </a:lvl4pPr>
            <a:lvl5pPr>
              <a:defRPr sz="1315"/>
            </a:lvl5pPr>
            <a:lvl6pPr>
              <a:defRPr sz="1315"/>
            </a:lvl6pPr>
            <a:lvl7pPr>
              <a:defRPr sz="1315"/>
            </a:lvl7pPr>
            <a:lvl8pPr>
              <a:defRPr sz="1315"/>
            </a:lvl8pPr>
            <a:lvl9pPr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045" y="2410783"/>
            <a:ext cx="2428065" cy="7880334"/>
          </a:xfrm>
        </p:spPr>
        <p:txBody>
          <a:bodyPr/>
          <a:lstStyle>
            <a:lvl1pPr marL="0" indent="0">
              <a:buNone/>
              <a:defRPr sz="929"/>
            </a:lvl1pPr>
            <a:lvl2pPr marL="309161" indent="0">
              <a:buNone/>
              <a:defRPr sz="696"/>
            </a:lvl2pPr>
            <a:lvl3pPr marL="618323" indent="0">
              <a:buNone/>
              <a:defRPr sz="619"/>
            </a:lvl3pPr>
            <a:lvl4pPr marL="927482" indent="0">
              <a:buNone/>
              <a:defRPr sz="619"/>
            </a:lvl4pPr>
            <a:lvl5pPr marL="1236645" indent="0">
              <a:buNone/>
              <a:defRPr sz="619"/>
            </a:lvl5pPr>
            <a:lvl6pPr marL="1545804" indent="0">
              <a:buNone/>
              <a:defRPr sz="619"/>
            </a:lvl6pPr>
            <a:lvl7pPr marL="1854964" indent="0">
              <a:buNone/>
              <a:defRPr sz="619"/>
            </a:lvl7pPr>
            <a:lvl8pPr marL="2164127" indent="0">
              <a:buNone/>
              <a:defRPr sz="619"/>
            </a:lvl8pPr>
            <a:lvl9pPr marL="2473285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613" y="8064363"/>
            <a:ext cx="4428173" cy="952043"/>
          </a:xfrm>
        </p:spPr>
        <p:txBody>
          <a:bodyPr anchor="b"/>
          <a:lstStyle>
            <a:lvl1pPr algn="l">
              <a:defRPr sz="131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6613" y="1029388"/>
            <a:ext cx="4428173" cy="6912293"/>
          </a:xfrm>
        </p:spPr>
        <p:txBody>
          <a:bodyPr/>
          <a:lstStyle>
            <a:lvl1pPr marL="0" indent="0">
              <a:buNone/>
              <a:defRPr sz="2165"/>
            </a:lvl1pPr>
            <a:lvl2pPr marL="309161" indent="0">
              <a:buNone/>
              <a:defRPr sz="1858"/>
            </a:lvl2pPr>
            <a:lvl3pPr marL="618323" indent="0">
              <a:buNone/>
              <a:defRPr sz="1624"/>
            </a:lvl3pPr>
            <a:lvl4pPr marL="927482" indent="0">
              <a:buNone/>
              <a:defRPr sz="1315"/>
            </a:lvl4pPr>
            <a:lvl5pPr marL="1236645" indent="0">
              <a:buNone/>
              <a:defRPr sz="1315"/>
            </a:lvl5pPr>
            <a:lvl6pPr marL="1545804" indent="0">
              <a:buNone/>
              <a:defRPr sz="1315"/>
            </a:lvl6pPr>
            <a:lvl7pPr marL="1854964" indent="0">
              <a:buNone/>
              <a:defRPr sz="1315"/>
            </a:lvl7pPr>
            <a:lvl8pPr marL="2164127" indent="0">
              <a:buNone/>
              <a:defRPr sz="1315"/>
            </a:lvl8pPr>
            <a:lvl9pPr marL="2473285" indent="0">
              <a:buNone/>
              <a:defRPr sz="131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6613" y="9016396"/>
            <a:ext cx="4428173" cy="1352056"/>
          </a:xfrm>
        </p:spPr>
        <p:txBody>
          <a:bodyPr/>
          <a:lstStyle>
            <a:lvl1pPr marL="0" indent="0">
              <a:buNone/>
              <a:defRPr sz="929"/>
            </a:lvl1pPr>
            <a:lvl2pPr marL="309161" indent="0">
              <a:buNone/>
              <a:defRPr sz="696"/>
            </a:lvl2pPr>
            <a:lvl3pPr marL="618323" indent="0">
              <a:buNone/>
              <a:defRPr sz="619"/>
            </a:lvl3pPr>
            <a:lvl4pPr marL="927482" indent="0">
              <a:buNone/>
              <a:defRPr sz="619"/>
            </a:lvl4pPr>
            <a:lvl5pPr marL="1236645" indent="0">
              <a:buNone/>
              <a:defRPr sz="619"/>
            </a:lvl5pPr>
            <a:lvl6pPr marL="1545804" indent="0">
              <a:buNone/>
              <a:defRPr sz="619"/>
            </a:lvl6pPr>
            <a:lvl7pPr marL="1854964" indent="0">
              <a:buNone/>
              <a:defRPr sz="619"/>
            </a:lvl7pPr>
            <a:lvl8pPr marL="2164127" indent="0">
              <a:buNone/>
              <a:defRPr sz="619"/>
            </a:lvl8pPr>
            <a:lvl9pPr marL="2473285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036" y="461369"/>
            <a:ext cx="6642259" cy="1920082"/>
          </a:xfrm>
          <a:prstGeom prst="rect">
            <a:avLst/>
          </a:prstGeom>
        </p:spPr>
        <p:txBody>
          <a:bodyPr vert="horz" lIns="79928" tIns="39965" rIns="79928" bIns="3996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036" y="2688128"/>
            <a:ext cx="6642259" cy="7602992"/>
          </a:xfrm>
          <a:prstGeom prst="rect">
            <a:avLst/>
          </a:prstGeom>
        </p:spPr>
        <p:txBody>
          <a:bodyPr vert="horz" lIns="79928" tIns="39965" rIns="79928" bIns="3996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031" y="10677795"/>
            <a:ext cx="1722068" cy="613362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l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31BE-431C-4F96-86FE-0099C953F73C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1606" y="10677795"/>
            <a:ext cx="2337092" cy="613362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ct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9222" y="10677795"/>
            <a:ext cx="1722068" cy="613362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8323" rtl="0" eaLnBrk="1" latinLnBrk="0" hangingPunct="1">
        <a:spcBef>
          <a:spcPct val="0"/>
        </a:spcBef>
        <a:buNone/>
        <a:defRPr sz="2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870" indent="-231870" algn="l" defTabSz="618323" rtl="0" eaLnBrk="1" latinLnBrk="0" hangingPunct="1">
        <a:spcBef>
          <a:spcPct val="20000"/>
        </a:spcBef>
        <a:buFont typeface="Arial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1pPr>
      <a:lvl2pPr marL="502386" indent="-193224" algn="l" defTabSz="618323" rtl="0" eaLnBrk="1" latinLnBrk="0" hangingPunct="1">
        <a:spcBef>
          <a:spcPct val="20000"/>
        </a:spcBef>
        <a:buFont typeface="Arial" pitchFamily="34" charset="0"/>
        <a:buChar char="–"/>
        <a:defRPr sz="1858" kern="1200">
          <a:solidFill>
            <a:schemeClr val="tx1"/>
          </a:solidFill>
          <a:latin typeface="+mn-lt"/>
          <a:ea typeface="+mn-ea"/>
          <a:cs typeface="+mn-cs"/>
        </a:defRPr>
      </a:lvl2pPr>
      <a:lvl3pPr marL="772901" indent="-154582" algn="l" defTabSz="618323" rtl="0" eaLnBrk="1" latinLnBrk="0" hangingPunct="1">
        <a:spcBef>
          <a:spcPct val="20000"/>
        </a:spcBef>
        <a:buFont typeface="Arial" pitchFamily="34" charset="0"/>
        <a:buChar char="•"/>
        <a:defRPr sz="1624" kern="1200">
          <a:solidFill>
            <a:schemeClr val="tx1"/>
          </a:solidFill>
          <a:latin typeface="+mn-lt"/>
          <a:ea typeface="+mn-ea"/>
          <a:cs typeface="+mn-cs"/>
        </a:defRPr>
      </a:lvl3pPr>
      <a:lvl4pPr marL="1082062" indent="-154582" algn="l" defTabSz="618323" rtl="0" eaLnBrk="1" latinLnBrk="0" hangingPunct="1">
        <a:spcBef>
          <a:spcPct val="20000"/>
        </a:spcBef>
        <a:buFont typeface="Arial" pitchFamily="34" charset="0"/>
        <a:buChar char="–"/>
        <a:defRPr sz="1315" kern="1200">
          <a:solidFill>
            <a:schemeClr val="tx1"/>
          </a:solidFill>
          <a:latin typeface="+mn-lt"/>
          <a:ea typeface="+mn-ea"/>
          <a:cs typeface="+mn-cs"/>
        </a:defRPr>
      </a:lvl4pPr>
      <a:lvl5pPr marL="1391225" indent="-154582" algn="l" defTabSz="618323" rtl="0" eaLnBrk="1" latinLnBrk="0" hangingPunct="1">
        <a:spcBef>
          <a:spcPct val="20000"/>
        </a:spcBef>
        <a:buFont typeface="Arial" pitchFamily="34" charset="0"/>
        <a:buChar char="»"/>
        <a:defRPr sz="1315" kern="1200">
          <a:solidFill>
            <a:schemeClr val="tx1"/>
          </a:solidFill>
          <a:latin typeface="+mn-lt"/>
          <a:ea typeface="+mn-ea"/>
          <a:cs typeface="+mn-cs"/>
        </a:defRPr>
      </a:lvl5pPr>
      <a:lvl6pPr marL="1700384" indent="-154582" algn="l" defTabSz="618323" rtl="0" eaLnBrk="1" latinLnBrk="0" hangingPunct="1">
        <a:spcBef>
          <a:spcPct val="20000"/>
        </a:spcBef>
        <a:buFont typeface="Arial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6pPr>
      <a:lvl7pPr marL="2009546" indent="-154582" algn="l" defTabSz="618323" rtl="0" eaLnBrk="1" latinLnBrk="0" hangingPunct="1">
        <a:spcBef>
          <a:spcPct val="20000"/>
        </a:spcBef>
        <a:buFont typeface="Arial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7pPr>
      <a:lvl8pPr marL="2318707" indent="-154582" algn="l" defTabSz="618323" rtl="0" eaLnBrk="1" latinLnBrk="0" hangingPunct="1">
        <a:spcBef>
          <a:spcPct val="20000"/>
        </a:spcBef>
        <a:buFont typeface="Arial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8pPr>
      <a:lvl9pPr marL="2627867" indent="-154582" algn="l" defTabSz="618323" rtl="0" eaLnBrk="1" latinLnBrk="0" hangingPunct="1">
        <a:spcBef>
          <a:spcPct val="20000"/>
        </a:spcBef>
        <a:buFont typeface="Arial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1pPr>
      <a:lvl2pPr marL="309161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2pPr>
      <a:lvl3pPr marL="618323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27482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4pPr>
      <a:lvl5pPr marL="1236645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5pPr>
      <a:lvl6pPr marL="1545804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6pPr>
      <a:lvl7pPr marL="1854964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27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8pPr>
      <a:lvl9pPr marL="2473285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1170965" y="1221559"/>
            <a:ext cx="1204195" cy="346409"/>
          </a:xfrm>
          <a:prstGeom prst="rect">
            <a:avLst/>
          </a:prstGeom>
          <a:solidFill>
            <a:schemeClr val="accent3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929" b="1" dirty="0">
                <a:ea typeface="ＭＳ Ｐゴシック" pitchFamily="34" charset="-128"/>
                <a:cs typeface="Calibri" pitchFamily="34" charset="0"/>
              </a:rPr>
              <a:t>Form Filler</a:t>
            </a:r>
            <a:br>
              <a:rPr lang="en-US" sz="929" b="1" dirty="0">
                <a:ea typeface="ＭＳ Ｐゴシック" pitchFamily="34" charset="-128"/>
                <a:cs typeface="Calibri" pitchFamily="34" charset="0"/>
              </a:rPr>
            </a:br>
            <a:r>
              <a:rPr lang="en-US" sz="929" b="1" dirty="0">
                <a:ea typeface="ＭＳ Ｐゴシック" pitchFamily="34" charset="-128"/>
                <a:cs typeface="Calibri" pitchFamily="34" charset="0"/>
              </a:rPr>
              <a:t>(e.g. EHR System)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375160" y="1221559"/>
            <a:ext cx="1204195" cy="346409"/>
          </a:xfrm>
          <a:prstGeom prst="rect">
            <a:avLst/>
          </a:prstGeom>
          <a:solidFill>
            <a:srgbClr val="FBFEDA">
              <a:alpha val="8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29" b="1" dirty="0">
                <a:ea typeface="ＭＳ Ｐゴシック" pitchFamily="34" charset="-128"/>
                <a:cs typeface="Calibri" pitchFamily="34" charset="0"/>
              </a:rPr>
              <a:t>Form Manager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583660" y="1221559"/>
            <a:ext cx="1204195" cy="346409"/>
          </a:xfrm>
          <a:prstGeom prst="rect">
            <a:avLst/>
          </a:prstGeom>
          <a:solidFill>
            <a:schemeClr val="accent2">
              <a:lumMod val="20000"/>
              <a:lumOff val="80000"/>
              <a:alpha val="8980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29" b="1" dirty="0">
                <a:ea typeface="ＭＳ Ｐゴシック" pitchFamily="34" charset="-128"/>
                <a:cs typeface="Calibri" pitchFamily="34" charset="0"/>
              </a:rPr>
              <a:t>Form Response Manager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170965" y="1221553"/>
            <a:ext cx="1204195" cy="97788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057" tIns="34528" rIns="69057" bIns="34528" rtlCol="0" anchor="ctr"/>
          <a:lstStyle/>
          <a:p>
            <a:pPr algn="ctr"/>
            <a:endParaRPr lang="en-US" sz="1238" dirty="0"/>
          </a:p>
        </p:txBody>
      </p:sp>
      <p:sp>
        <p:nvSpPr>
          <p:cNvPr id="93" name="Rectangle 92"/>
          <p:cNvSpPr/>
          <p:nvPr/>
        </p:nvSpPr>
        <p:spPr>
          <a:xfrm>
            <a:off x="2375160" y="1221558"/>
            <a:ext cx="1204195" cy="9777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057" tIns="34528" rIns="69057" bIns="34528" rtlCol="0" anchor="ctr"/>
          <a:lstStyle/>
          <a:p>
            <a:pPr algn="ctr"/>
            <a:endParaRPr lang="en-US" sz="1238" dirty="0"/>
          </a:p>
        </p:txBody>
      </p:sp>
      <p:sp>
        <p:nvSpPr>
          <p:cNvPr id="94" name="Rectangle 93"/>
          <p:cNvSpPr/>
          <p:nvPr/>
        </p:nvSpPr>
        <p:spPr>
          <a:xfrm>
            <a:off x="3579373" y="1221557"/>
            <a:ext cx="1204195" cy="9777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057" tIns="34528" rIns="69057" bIns="34528" rtlCol="0" anchor="ctr"/>
          <a:lstStyle/>
          <a:p>
            <a:pPr algn="ctr"/>
            <a:endParaRPr lang="en-US" sz="1238" dirty="0"/>
          </a:p>
        </p:txBody>
      </p:sp>
      <p:sp>
        <p:nvSpPr>
          <p:cNvPr id="95" name="Rounded Rectangle 94"/>
          <p:cNvSpPr/>
          <p:nvPr/>
        </p:nvSpPr>
        <p:spPr>
          <a:xfrm>
            <a:off x="1256987" y="7650212"/>
            <a:ext cx="1032167" cy="523620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6. EHR system allows for data-entry and correction of Questionnaire Response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6108283" y="10469271"/>
            <a:ext cx="527226" cy="362030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i="1" dirty="0">
                <a:ea typeface="ＭＳ Ｐゴシック" pitchFamily="34" charset="-128"/>
                <a:cs typeface="Calibri" pitchFamily="34" charset="0"/>
              </a:rPr>
              <a:t>End process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1256987" y="9014744"/>
            <a:ext cx="1032167" cy="57734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7. The EHR system transmits completed Questionnaire Response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875716" y="9061607"/>
            <a:ext cx="1032167" cy="485576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8. The External Data Repository receives the Questionnaire Response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1256987" y="3858941"/>
            <a:ext cx="1032167" cy="9863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4.2. OPTIONAL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EHR system requests populated Questionnaire Response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96" b="1" dirty="0">
              <a:solidFill>
                <a:prstClr val="white"/>
              </a:solidFill>
              <a:ea typeface="ＭＳ Ｐゴシック" pitchFamily="34" charset="-128"/>
              <a:cs typeface="Calibri" pitchFamily="34" charset="0"/>
            </a:endParaRP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OPTIONAL: Sends some patient data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1256987" y="7071759"/>
            <a:ext cx="1032167" cy="46187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5. EHR system displays Questionnaire Response to user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489858" y="5603841"/>
            <a:ext cx="1032167" cy="584116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4.2.3. Form/Template repository sends partially populated Questionnaire Response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1256987" y="6251688"/>
            <a:ext cx="1032167" cy="7160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4.2. OPTIONAL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Questionnaire Response is auto-populated with EHR-derived patient data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2489858" y="4063429"/>
            <a:ext cx="1032167" cy="57734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4.2.1. Form repository receives request for populated Questionnaire Response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4875716" y="9662651"/>
            <a:ext cx="1032167" cy="57734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9. The External Data Repository stores the Questionnaire Response in standard format</a:t>
            </a:r>
          </a:p>
        </p:txBody>
      </p:sp>
      <p:cxnSp>
        <p:nvCxnSpPr>
          <p:cNvPr id="105" name="Straight Arrow Connector 104"/>
          <p:cNvCxnSpPr>
            <a:cxnSpLocks/>
            <a:stCxn id="99" idx="3"/>
            <a:endCxn id="103" idx="1"/>
          </p:cNvCxnSpPr>
          <p:nvPr/>
        </p:nvCxnSpPr>
        <p:spPr>
          <a:xfrm>
            <a:off x="2289155" y="4352106"/>
            <a:ext cx="200703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  <a:stCxn id="116" idx="2"/>
            <a:endCxn id="101" idx="0"/>
          </p:cNvCxnSpPr>
          <p:nvPr/>
        </p:nvCxnSpPr>
        <p:spPr>
          <a:xfrm>
            <a:off x="3005930" y="5472331"/>
            <a:ext cx="0" cy="1315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101" idx="1"/>
            <a:endCxn id="114" idx="3"/>
          </p:cNvCxnSpPr>
          <p:nvPr/>
        </p:nvCxnSpPr>
        <p:spPr>
          <a:xfrm flipH="1">
            <a:off x="2289155" y="5895899"/>
            <a:ext cx="200703" cy="1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2"/>
            <a:endCxn id="100" idx="0"/>
          </p:cNvCxnSpPr>
          <p:nvPr/>
        </p:nvCxnSpPr>
        <p:spPr>
          <a:xfrm>
            <a:off x="1773060" y="6967781"/>
            <a:ext cx="0" cy="1039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cxnSpLocks/>
            <a:stCxn id="100" idx="2"/>
            <a:endCxn id="95" idx="0"/>
          </p:cNvCxnSpPr>
          <p:nvPr/>
        </p:nvCxnSpPr>
        <p:spPr>
          <a:xfrm>
            <a:off x="1773060" y="7533643"/>
            <a:ext cx="0" cy="1165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cxnSpLocks/>
            <a:stCxn id="95" idx="2"/>
            <a:endCxn id="118" idx="0"/>
          </p:cNvCxnSpPr>
          <p:nvPr/>
        </p:nvCxnSpPr>
        <p:spPr>
          <a:xfrm>
            <a:off x="1773063" y="8173834"/>
            <a:ext cx="0" cy="1192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7" idx="3"/>
            <a:endCxn id="98" idx="1"/>
          </p:cNvCxnSpPr>
          <p:nvPr/>
        </p:nvCxnSpPr>
        <p:spPr>
          <a:xfrm>
            <a:off x="2289148" y="9303418"/>
            <a:ext cx="2586561" cy="9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8" idx="2"/>
            <a:endCxn id="104" idx="0"/>
          </p:cNvCxnSpPr>
          <p:nvPr/>
        </p:nvCxnSpPr>
        <p:spPr>
          <a:xfrm>
            <a:off x="5391792" y="9547176"/>
            <a:ext cx="0" cy="11547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stCxn id="61" idx="3"/>
            <a:endCxn id="96" idx="1"/>
          </p:cNvCxnSpPr>
          <p:nvPr/>
        </p:nvCxnSpPr>
        <p:spPr>
          <a:xfrm flipV="1">
            <a:off x="5908388" y="10650287"/>
            <a:ext cx="199894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1256987" y="5655916"/>
            <a:ext cx="1032167" cy="480295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4.2.4. EHR System receives correct Questionnaire Response</a:t>
            </a:r>
          </a:p>
        </p:txBody>
      </p:sp>
      <p:cxnSp>
        <p:nvCxnSpPr>
          <p:cNvPr id="115" name="Straight Arrow Connector 114"/>
          <p:cNvCxnSpPr>
            <a:stCxn id="114" idx="2"/>
            <a:endCxn id="102" idx="0"/>
          </p:cNvCxnSpPr>
          <p:nvPr/>
        </p:nvCxnSpPr>
        <p:spPr>
          <a:xfrm>
            <a:off x="1773055" y="6136219"/>
            <a:ext cx="0" cy="1154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2489858" y="4756240"/>
            <a:ext cx="1032167" cy="7160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4.2.2. OPTIONAL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Questionnaire Response is pre-populated with EHR-provided patient data</a:t>
            </a:r>
          </a:p>
        </p:txBody>
      </p:sp>
      <p:cxnSp>
        <p:nvCxnSpPr>
          <p:cNvPr id="117" name="Straight Arrow Connector 116"/>
          <p:cNvCxnSpPr>
            <a:stCxn id="103" idx="2"/>
            <a:endCxn id="116" idx="0"/>
          </p:cNvCxnSpPr>
          <p:nvPr/>
        </p:nvCxnSpPr>
        <p:spPr>
          <a:xfrm>
            <a:off x="3005926" y="4640773"/>
            <a:ext cx="0" cy="1154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1256987" y="8293099"/>
            <a:ext cx="1032167" cy="59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6.1. OPTIONAL: 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EHR system stores structured data (locally or via Form Processor)</a:t>
            </a:r>
          </a:p>
        </p:txBody>
      </p:sp>
      <p:cxnSp>
        <p:nvCxnSpPr>
          <p:cNvPr id="119" name="Straight Arrow Connector 118"/>
          <p:cNvCxnSpPr>
            <a:cxnSpLocks/>
            <a:stCxn id="118" idx="2"/>
            <a:endCxn id="97" idx="0"/>
          </p:cNvCxnSpPr>
          <p:nvPr/>
        </p:nvCxnSpPr>
        <p:spPr>
          <a:xfrm>
            <a:off x="1773063" y="8887182"/>
            <a:ext cx="0" cy="1275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586410" y="1737788"/>
            <a:ext cx="527226" cy="362030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i="1" dirty="0">
                <a:ea typeface="ＭＳ Ｐゴシック" pitchFamily="34" charset="-128"/>
                <a:cs typeface="Calibri" pitchFamily="34" charset="0"/>
              </a:rPr>
              <a:t>Start process</a:t>
            </a:r>
          </a:p>
        </p:txBody>
      </p:sp>
      <p:cxnSp>
        <p:nvCxnSpPr>
          <p:cNvPr id="121" name="Straight Arrow Connector 120"/>
          <p:cNvCxnSpPr>
            <a:cxnSpLocks/>
            <a:stCxn id="120" idx="3"/>
            <a:endCxn id="40" idx="1"/>
          </p:cNvCxnSpPr>
          <p:nvPr/>
        </p:nvCxnSpPr>
        <p:spPr>
          <a:xfrm flipV="1">
            <a:off x="1113625" y="1918283"/>
            <a:ext cx="145844" cy="5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98"/>
          <p:cNvSpPr/>
          <p:nvPr/>
        </p:nvSpPr>
        <p:spPr>
          <a:xfrm>
            <a:off x="1259479" y="1683434"/>
            <a:ext cx="1032167" cy="469684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1. EHR system requests Questionnaire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41" name="Rounded Rectangle 98"/>
          <p:cNvSpPr/>
          <p:nvPr/>
        </p:nvSpPr>
        <p:spPr>
          <a:xfrm>
            <a:off x="2461181" y="1679115"/>
            <a:ext cx="1032167" cy="47468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2. EHR system receives request for Questionnaire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43" name="Rounded Rectangle 98"/>
          <p:cNvSpPr/>
          <p:nvPr/>
        </p:nvSpPr>
        <p:spPr>
          <a:xfrm>
            <a:off x="2461181" y="2267636"/>
            <a:ext cx="1032167" cy="47468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3. EHR system returns requested Questionnaire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44" name="Rounded Rectangle 98"/>
          <p:cNvSpPr/>
          <p:nvPr/>
        </p:nvSpPr>
        <p:spPr>
          <a:xfrm>
            <a:off x="1257431" y="2264698"/>
            <a:ext cx="1032167" cy="477620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4. EHR system prepares Questionnaire to render to user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45" name="Straight Arrow Connector 44"/>
          <p:cNvCxnSpPr>
            <a:cxnSpLocks/>
            <a:stCxn id="40" idx="3"/>
            <a:endCxn id="41" idx="1"/>
          </p:cNvCxnSpPr>
          <p:nvPr/>
        </p:nvCxnSpPr>
        <p:spPr>
          <a:xfrm flipV="1">
            <a:off x="2291648" y="1916459"/>
            <a:ext cx="169534" cy="18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43" idx="1"/>
            <a:endCxn id="44" idx="3"/>
          </p:cNvCxnSpPr>
          <p:nvPr/>
        </p:nvCxnSpPr>
        <p:spPr>
          <a:xfrm flipH="1" flipV="1">
            <a:off x="2289590" y="2503505"/>
            <a:ext cx="171583" cy="14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1" idx="2"/>
            <a:endCxn id="43" idx="0"/>
          </p:cNvCxnSpPr>
          <p:nvPr/>
        </p:nvCxnSpPr>
        <p:spPr>
          <a:xfrm>
            <a:off x="2977267" y="2153787"/>
            <a:ext cx="1" cy="11383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53" idx="2"/>
            <a:endCxn id="99" idx="0"/>
          </p:cNvCxnSpPr>
          <p:nvPr/>
        </p:nvCxnSpPr>
        <p:spPr>
          <a:xfrm>
            <a:off x="1772009" y="3604807"/>
            <a:ext cx="1063" cy="254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  <a:endCxn id="102" idx="1"/>
          </p:cNvCxnSpPr>
          <p:nvPr/>
        </p:nvCxnSpPr>
        <p:spPr>
          <a:xfrm rot="5400000">
            <a:off x="69198" y="4905868"/>
            <a:ext cx="2891634" cy="516079"/>
          </a:xfrm>
          <a:prstGeom prst="bentConnector4">
            <a:avLst>
              <a:gd name="adj1" fmla="val -311"/>
              <a:gd name="adj2" fmla="val 1370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cxnSpLocks/>
            <a:endCxn id="100" idx="1"/>
          </p:cNvCxnSpPr>
          <p:nvPr/>
        </p:nvCxnSpPr>
        <p:spPr>
          <a:xfrm rot="16200000" flipH="1">
            <a:off x="736681" y="6782406"/>
            <a:ext cx="851036" cy="18956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787660" y="1218684"/>
            <a:ext cx="1204195" cy="346409"/>
          </a:xfrm>
          <a:prstGeom prst="rect">
            <a:avLst/>
          </a:prstGeom>
          <a:solidFill>
            <a:srgbClr val="DAFAFE">
              <a:alpha val="8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29" b="1" dirty="0">
                <a:ea typeface="ＭＳ Ｐゴシック" pitchFamily="34" charset="-128"/>
                <a:cs typeface="Calibri" pitchFamily="34" charset="0"/>
              </a:rPr>
              <a:t>Form Receiver and/or Form </a:t>
            </a:r>
            <a:r>
              <a:rPr lang="en-US" sz="929" b="1" dirty="0" err="1">
                <a:ea typeface="ＭＳ Ｐゴシック" pitchFamily="34" charset="-128"/>
                <a:cs typeface="Calibri" pitchFamily="34" charset="0"/>
              </a:rPr>
              <a:t>Archiver</a:t>
            </a:r>
            <a:endParaRPr lang="en-US" sz="929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783372" y="1222965"/>
            <a:ext cx="1204195" cy="9777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057" tIns="34528" rIns="69057" bIns="34528" rtlCol="0" anchor="ctr"/>
          <a:lstStyle/>
          <a:p>
            <a:pPr algn="ctr"/>
            <a:endParaRPr lang="en-US" sz="1238" dirty="0"/>
          </a:p>
        </p:txBody>
      </p:sp>
      <p:sp>
        <p:nvSpPr>
          <p:cNvPr id="53" name="Rounded Rectangle 98"/>
          <p:cNvSpPr/>
          <p:nvPr/>
        </p:nvSpPr>
        <p:spPr>
          <a:xfrm>
            <a:off x="1255925" y="2853769"/>
            <a:ext cx="1032167" cy="75104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4.1. OPTIONAL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EHR system retrieves existing Questionnaire Response already in progress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54" name="Rounded Rectangle 98"/>
          <p:cNvSpPr/>
          <p:nvPr/>
        </p:nvSpPr>
        <p:spPr>
          <a:xfrm>
            <a:off x="3670985" y="2991949"/>
            <a:ext cx="1032167" cy="47468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4.1.1. Form Response Manager returns existing Questionnaire Response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3" name="Straight Arrow Connector 2"/>
          <p:cNvCxnSpPr>
            <a:stCxn id="53" idx="3"/>
            <a:endCxn id="54" idx="1"/>
          </p:cNvCxnSpPr>
          <p:nvPr/>
        </p:nvCxnSpPr>
        <p:spPr>
          <a:xfrm flipV="1">
            <a:off x="2288095" y="3229284"/>
            <a:ext cx="1382892" cy="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4" idx="2"/>
            <a:endCxn id="53" idx="0"/>
          </p:cNvCxnSpPr>
          <p:nvPr/>
        </p:nvCxnSpPr>
        <p:spPr>
          <a:xfrm flipH="1">
            <a:off x="1772009" y="2742310"/>
            <a:ext cx="1506" cy="1114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98"/>
          <p:cNvSpPr/>
          <p:nvPr/>
        </p:nvSpPr>
        <p:spPr>
          <a:xfrm>
            <a:off x="3670984" y="8353792"/>
            <a:ext cx="1032167" cy="47468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6.1.1. Form Response Manager stores draft Questionnaire Response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63" name="Straight Arrow Connector 62"/>
          <p:cNvCxnSpPr>
            <a:cxnSpLocks/>
            <a:stCxn id="118" idx="3"/>
            <a:endCxn id="62" idx="1"/>
          </p:cNvCxnSpPr>
          <p:nvPr/>
        </p:nvCxnSpPr>
        <p:spPr>
          <a:xfrm>
            <a:off x="2289155" y="8590137"/>
            <a:ext cx="1381831" cy="99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62" idx="0"/>
            <a:endCxn id="54" idx="2"/>
          </p:cNvCxnSpPr>
          <p:nvPr/>
        </p:nvCxnSpPr>
        <p:spPr>
          <a:xfrm flipV="1">
            <a:off x="4187071" y="3466632"/>
            <a:ext cx="1" cy="48871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ounded Rectangle 117">
            <a:extLst>
              <a:ext uri="{FF2B5EF4-FFF2-40B4-BE49-F238E27FC236}">
                <a16:creationId xmlns:a16="http://schemas.microsoft.com/office/drawing/2014/main" id="{798FF03B-B1B2-4EBA-B2F8-959722148F5A}"/>
              </a:ext>
            </a:extLst>
          </p:cNvPr>
          <p:cNvSpPr/>
          <p:nvPr/>
        </p:nvSpPr>
        <p:spPr>
          <a:xfrm>
            <a:off x="1259089" y="10353246"/>
            <a:ext cx="1032167" cy="59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10.1. OPTIONAL: 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EHR system extracts data from Questionnaire Response</a:t>
            </a:r>
          </a:p>
        </p:txBody>
      </p:sp>
      <p:sp>
        <p:nvSpPr>
          <p:cNvPr id="61" name="Rounded Rectangle 117">
            <a:extLst>
              <a:ext uri="{FF2B5EF4-FFF2-40B4-BE49-F238E27FC236}">
                <a16:creationId xmlns:a16="http://schemas.microsoft.com/office/drawing/2014/main" id="{B13BA5FD-C23B-459F-BCC9-D00394347142}"/>
              </a:ext>
            </a:extLst>
          </p:cNvPr>
          <p:cNvSpPr/>
          <p:nvPr/>
        </p:nvSpPr>
        <p:spPr>
          <a:xfrm>
            <a:off x="4876222" y="10353247"/>
            <a:ext cx="1032167" cy="59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10.2. OPTIONAL: 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Data Repository extracts data from Questionnaire Response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3B41073-2153-49BE-9D8C-4AE851D99295}"/>
              </a:ext>
            </a:extLst>
          </p:cNvPr>
          <p:cNvCxnSpPr>
            <a:cxnSpLocks/>
            <a:stCxn id="97" idx="2"/>
            <a:endCxn id="60" idx="0"/>
          </p:cNvCxnSpPr>
          <p:nvPr/>
        </p:nvCxnSpPr>
        <p:spPr>
          <a:xfrm>
            <a:off x="1773070" y="9592094"/>
            <a:ext cx="2104" cy="7611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EE45EC-FA02-4168-96F5-0E53B5F3B8F6}"/>
              </a:ext>
            </a:extLst>
          </p:cNvPr>
          <p:cNvCxnSpPr>
            <a:cxnSpLocks/>
            <a:stCxn id="104" idx="2"/>
            <a:endCxn id="61" idx="0"/>
          </p:cNvCxnSpPr>
          <p:nvPr/>
        </p:nvCxnSpPr>
        <p:spPr>
          <a:xfrm>
            <a:off x="5391799" y="10239997"/>
            <a:ext cx="507" cy="11324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B0389D5-F318-4EE2-8B3E-CA36A27C50EC}"/>
              </a:ext>
            </a:extLst>
          </p:cNvPr>
          <p:cNvCxnSpPr>
            <a:stCxn id="104" idx="3"/>
            <a:endCxn id="96" idx="0"/>
          </p:cNvCxnSpPr>
          <p:nvPr/>
        </p:nvCxnSpPr>
        <p:spPr>
          <a:xfrm>
            <a:off x="5907883" y="9951324"/>
            <a:ext cx="464013" cy="5179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5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5E47D23D84240B5F10B8B4F54293E" ma:contentTypeVersion="0" ma:contentTypeDescription="Create a new document." ma:contentTypeScope="" ma:versionID="0ea3c98e082845983187a016ca212b0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05AFCB-176E-411D-8F54-3F7328DC8DF9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69BE3E0-39C5-46BC-ADE4-928A3D4AA0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3867DCD-913B-4BE7-B218-6A941DDB47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245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jennifer.t.sisto</dc:creator>
  <cp:lastModifiedBy>Sheridan Cook</cp:lastModifiedBy>
  <cp:revision>32</cp:revision>
  <dcterms:created xsi:type="dcterms:W3CDTF">2013-03-28T19:32:28Z</dcterms:created>
  <dcterms:modified xsi:type="dcterms:W3CDTF">2019-11-12T21:24:51Z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0x010100D3F5E47D23D84240B5F10B8B4F54293E</vt:lpwstr>
  </property>
</Properties>
</file>