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434" r:id="rId2"/>
    <p:sldId id="416" r:id="rId3"/>
    <p:sldId id="436" r:id="rId4"/>
    <p:sldId id="413" r:id="rId5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howGuides="1">
      <p:cViewPr varScale="1">
        <p:scale>
          <a:sx n="110" d="100"/>
          <a:sy n="110" d="100"/>
        </p:scale>
        <p:origin x="624" y="184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&lt;Speaker’s Name, Company&gt;</a:t>
            </a:r>
          </a:p>
          <a:p>
            <a:pPr lvl="0"/>
            <a:r>
              <a:rPr lang="en-US" dirty="0"/>
              <a:t>June 22, 2018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and Here and Here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0</TotalTime>
  <Words>45</Words>
  <Application>Microsoft Macintosh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Courier New</vt:lpstr>
      <vt:lpstr>Symbol</vt:lpstr>
      <vt:lpstr>wingdings</vt:lpstr>
      <vt:lpstr>wingdings</vt:lpstr>
      <vt:lpstr>SAP 2018 16x9 black</vt:lpstr>
      <vt:lpstr>Title Goes Here and Here and Here</vt:lpstr>
      <vt:lpstr>Divider page</vt:lpstr>
      <vt:lpstr>&lt;page title&gt; &lt;optional subheadline&gt;</vt:lpstr>
      <vt:lpstr>Thank you.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Biswas, Paramita</cp:lastModifiedBy>
  <cp:revision>1</cp:revision>
  <dcterms:created xsi:type="dcterms:W3CDTF">2018-07-09T06:58:20Z</dcterms:created>
  <dcterms:modified xsi:type="dcterms:W3CDTF">2018-07-09T06:58:38Z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