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26"/>
  </p:handoutMasterIdLst>
  <p:sldIdLst>
    <p:sldId id="296" r:id="rId5"/>
    <p:sldId id="295" r:id="rId6"/>
    <p:sldId id="298" r:id="rId7"/>
    <p:sldId id="297" r:id="rId8"/>
    <p:sldId id="300" r:id="rId9"/>
    <p:sldId id="299" r:id="rId10"/>
    <p:sldId id="301" r:id="rId11"/>
    <p:sldId id="303" r:id="rId12"/>
    <p:sldId id="305" r:id="rId13"/>
    <p:sldId id="306" r:id="rId14"/>
    <p:sldId id="302" r:id="rId15"/>
    <p:sldId id="304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</p:sldIdLst>
  <p:sldSz cx="3600450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7" autoAdjust="0"/>
    <p:restoredTop sz="94660"/>
  </p:normalViewPr>
  <p:slideViewPr>
    <p:cSldViewPr snapToGrid="0">
      <p:cViewPr varScale="1">
        <p:scale>
          <a:sx n="370" d="100"/>
          <a:sy n="370" d="100"/>
        </p:scale>
        <p:origin x="269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57717FB-01C2-4174-942E-57EAA5DAD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67CD1-C86F-4520-80C1-07EB736549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D1CCA-5A7F-447F-81F5-F236453F793A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38077F-1E7F-42B1-A693-259388CF08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AB7B11-2505-48F7-9EBB-5F478B3133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E44E2-FB12-4847-8FB9-0793496AF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98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41930"/>
            <a:ext cx="3060383" cy="940118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418303"/>
            <a:ext cx="2700338" cy="651956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Dr.-Ing. L. de Leon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7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43768"/>
            <a:ext cx="776347" cy="22884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43768"/>
            <a:ext cx="2284035" cy="22884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94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Dr.-Ing. L. de Leon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33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673210"/>
            <a:ext cx="3105388" cy="112326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807102"/>
            <a:ext cx="3105388" cy="59069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41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718840"/>
            <a:ext cx="1530191" cy="17133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718840"/>
            <a:ext cx="1530191" cy="17133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57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43768"/>
            <a:ext cx="3105388" cy="52194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661958"/>
            <a:ext cx="1523159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986373"/>
            <a:ext cx="1523159" cy="14508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661958"/>
            <a:ext cx="1530660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986373"/>
            <a:ext cx="1530660" cy="14508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28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58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Dr.-Ing. L. de Leon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46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80022"/>
            <a:ext cx="1161239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88799"/>
            <a:ext cx="1822728" cy="191899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10101"/>
            <a:ext cx="1161239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65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80022"/>
            <a:ext cx="1161239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88799"/>
            <a:ext cx="1822728" cy="191899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10101"/>
            <a:ext cx="1161239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95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43768"/>
            <a:ext cx="3105388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718840"/>
            <a:ext cx="3105388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502814"/>
            <a:ext cx="810101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de-DE" dirty="0"/>
              <a:t>Prof. Dr.-Ing. L. de Leon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65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A0BFFB3-4D2B-4B10-A3DE-36F4BD33E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23" y="1221710"/>
            <a:ext cx="2160000" cy="89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CB8F4A-056C-4DFB-BEF8-E49C86E04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23" y="1171625"/>
            <a:ext cx="2160000" cy="9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5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864F247-B8A4-4703-8945-2B4DD2D50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80" y="1199675"/>
            <a:ext cx="2160000" cy="9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7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7F26D1E-1BB0-4B9B-B08C-49F6F7D80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23" y="1080842"/>
            <a:ext cx="2160000" cy="11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7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2A41562-0D9A-4CF6-8651-6F51DA03D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23" y="1042706"/>
            <a:ext cx="1800000" cy="12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0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81D4E11-7C3D-4127-8C5B-972071138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23" y="1062165"/>
            <a:ext cx="1800000" cy="12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1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F77AF8A-8958-4B77-BC0A-1CF64608A7A1}"/>
              </a:ext>
            </a:extLst>
          </p:cNvPr>
          <p:cNvGrpSpPr/>
          <p:nvPr/>
        </p:nvGrpSpPr>
        <p:grpSpPr>
          <a:xfrm>
            <a:off x="847866" y="1222689"/>
            <a:ext cx="1904714" cy="890305"/>
            <a:chOff x="-1957961" y="2623139"/>
            <a:chExt cx="1904714" cy="89030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9CCEF594-C9A4-4CDD-8317-940D3F2AE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478" t="4827" b="19860"/>
            <a:stretch/>
          </p:blipFill>
          <p:spPr>
            <a:xfrm>
              <a:off x="-1943725" y="2623139"/>
              <a:ext cx="1890478" cy="881163"/>
            </a:xfrm>
            <a:prstGeom prst="rect">
              <a:avLst/>
            </a:prstGeom>
          </p:spPr>
        </p:pic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3564568A-70CE-451C-93D9-DAABB9D50DF1}"/>
                </a:ext>
              </a:extLst>
            </p:cNvPr>
            <p:cNvSpPr/>
            <p:nvPr/>
          </p:nvSpPr>
          <p:spPr>
            <a:xfrm>
              <a:off x="-1893979" y="2928079"/>
              <a:ext cx="890687" cy="519659"/>
            </a:xfrm>
            <a:custGeom>
              <a:avLst/>
              <a:gdLst>
                <a:gd name="connsiteX0" fmla="*/ 4997 w 884420"/>
                <a:gd name="connsiteY0" fmla="*/ 144905 h 504669"/>
                <a:gd name="connsiteX1" fmla="*/ 319790 w 884420"/>
                <a:gd name="connsiteY1" fmla="*/ 129914 h 504669"/>
                <a:gd name="connsiteX2" fmla="*/ 444708 w 884420"/>
                <a:gd name="connsiteY2" fmla="*/ 52465 h 504669"/>
                <a:gd name="connsiteX3" fmla="*/ 532151 w 884420"/>
                <a:gd name="connsiteY3" fmla="*/ 9993 h 504669"/>
                <a:gd name="connsiteX4" fmla="*/ 624590 w 884420"/>
                <a:gd name="connsiteY4" fmla="*/ 0 h 504669"/>
                <a:gd name="connsiteX5" fmla="*/ 714531 w 884420"/>
                <a:gd name="connsiteY5" fmla="*/ 24983 h 504669"/>
                <a:gd name="connsiteX6" fmla="*/ 846944 w 884420"/>
                <a:gd name="connsiteY6" fmla="*/ 127416 h 504669"/>
                <a:gd name="connsiteX7" fmla="*/ 874426 w 884420"/>
                <a:gd name="connsiteY7" fmla="*/ 224852 h 504669"/>
                <a:gd name="connsiteX8" fmla="*/ 884420 w 884420"/>
                <a:gd name="connsiteY8" fmla="*/ 504669 h 504669"/>
                <a:gd name="connsiteX9" fmla="*/ 0 w 884420"/>
                <a:gd name="connsiteY9" fmla="*/ 499672 h 504669"/>
                <a:gd name="connsiteX10" fmla="*/ 4997 w 884420"/>
                <a:gd name="connsiteY10" fmla="*/ 144905 h 504669"/>
                <a:gd name="connsiteX0" fmla="*/ 222 w 879645"/>
                <a:gd name="connsiteY0" fmla="*/ 144905 h 517161"/>
                <a:gd name="connsiteX1" fmla="*/ 315015 w 879645"/>
                <a:gd name="connsiteY1" fmla="*/ 129914 h 517161"/>
                <a:gd name="connsiteX2" fmla="*/ 439933 w 879645"/>
                <a:gd name="connsiteY2" fmla="*/ 52465 h 517161"/>
                <a:gd name="connsiteX3" fmla="*/ 527376 w 879645"/>
                <a:gd name="connsiteY3" fmla="*/ 9993 h 517161"/>
                <a:gd name="connsiteX4" fmla="*/ 619815 w 879645"/>
                <a:gd name="connsiteY4" fmla="*/ 0 h 517161"/>
                <a:gd name="connsiteX5" fmla="*/ 709756 w 879645"/>
                <a:gd name="connsiteY5" fmla="*/ 24983 h 517161"/>
                <a:gd name="connsiteX6" fmla="*/ 842169 w 879645"/>
                <a:gd name="connsiteY6" fmla="*/ 127416 h 517161"/>
                <a:gd name="connsiteX7" fmla="*/ 869651 w 879645"/>
                <a:gd name="connsiteY7" fmla="*/ 224852 h 517161"/>
                <a:gd name="connsiteX8" fmla="*/ 879645 w 879645"/>
                <a:gd name="connsiteY8" fmla="*/ 504669 h 517161"/>
                <a:gd name="connsiteX9" fmla="*/ 5218 w 879645"/>
                <a:gd name="connsiteY9" fmla="*/ 517161 h 517161"/>
                <a:gd name="connsiteX10" fmla="*/ 222 w 879645"/>
                <a:gd name="connsiteY10" fmla="*/ 144905 h 517161"/>
                <a:gd name="connsiteX0" fmla="*/ 222 w 879645"/>
                <a:gd name="connsiteY0" fmla="*/ 144905 h 519659"/>
                <a:gd name="connsiteX1" fmla="*/ 315015 w 879645"/>
                <a:gd name="connsiteY1" fmla="*/ 129914 h 519659"/>
                <a:gd name="connsiteX2" fmla="*/ 439933 w 879645"/>
                <a:gd name="connsiteY2" fmla="*/ 52465 h 519659"/>
                <a:gd name="connsiteX3" fmla="*/ 527376 w 879645"/>
                <a:gd name="connsiteY3" fmla="*/ 9993 h 519659"/>
                <a:gd name="connsiteX4" fmla="*/ 619815 w 879645"/>
                <a:gd name="connsiteY4" fmla="*/ 0 h 519659"/>
                <a:gd name="connsiteX5" fmla="*/ 709756 w 879645"/>
                <a:gd name="connsiteY5" fmla="*/ 24983 h 519659"/>
                <a:gd name="connsiteX6" fmla="*/ 842169 w 879645"/>
                <a:gd name="connsiteY6" fmla="*/ 127416 h 519659"/>
                <a:gd name="connsiteX7" fmla="*/ 869651 w 879645"/>
                <a:gd name="connsiteY7" fmla="*/ 224852 h 519659"/>
                <a:gd name="connsiteX8" fmla="*/ 879645 w 879645"/>
                <a:gd name="connsiteY8" fmla="*/ 519659 h 519659"/>
                <a:gd name="connsiteX9" fmla="*/ 5218 w 879645"/>
                <a:gd name="connsiteY9" fmla="*/ 517161 h 519659"/>
                <a:gd name="connsiteX10" fmla="*/ 222 w 879645"/>
                <a:gd name="connsiteY10" fmla="*/ 144905 h 519659"/>
                <a:gd name="connsiteX0" fmla="*/ 222 w 879645"/>
                <a:gd name="connsiteY0" fmla="*/ 144905 h 519659"/>
                <a:gd name="connsiteX1" fmla="*/ 315015 w 879645"/>
                <a:gd name="connsiteY1" fmla="*/ 129914 h 519659"/>
                <a:gd name="connsiteX2" fmla="*/ 439933 w 879645"/>
                <a:gd name="connsiteY2" fmla="*/ 52465 h 519659"/>
                <a:gd name="connsiteX3" fmla="*/ 527376 w 879645"/>
                <a:gd name="connsiteY3" fmla="*/ 9993 h 519659"/>
                <a:gd name="connsiteX4" fmla="*/ 619815 w 879645"/>
                <a:gd name="connsiteY4" fmla="*/ 0 h 519659"/>
                <a:gd name="connsiteX5" fmla="*/ 709756 w 879645"/>
                <a:gd name="connsiteY5" fmla="*/ 24983 h 519659"/>
                <a:gd name="connsiteX6" fmla="*/ 842169 w 879645"/>
                <a:gd name="connsiteY6" fmla="*/ 127416 h 519659"/>
                <a:gd name="connsiteX7" fmla="*/ 879644 w 879645"/>
                <a:gd name="connsiteY7" fmla="*/ 237344 h 519659"/>
                <a:gd name="connsiteX8" fmla="*/ 879645 w 879645"/>
                <a:gd name="connsiteY8" fmla="*/ 519659 h 519659"/>
                <a:gd name="connsiteX9" fmla="*/ 5218 w 879645"/>
                <a:gd name="connsiteY9" fmla="*/ 517161 h 519659"/>
                <a:gd name="connsiteX10" fmla="*/ 222 w 879645"/>
                <a:gd name="connsiteY10" fmla="*/ 144905 h 519659"/>
                <a:gd name="connsiteX0" fmla="*/ 222 w 944417"/>
                <a:gd name="connsiteY0" fmla="*/ 144905 h 519659"/>
                <a:gd name="connsiteX1" fmla="*/ 315015 w 944417"/>
                <a:gd name="connsiteY1" fmla="*/ 129914 h 519659"/>
                <a:gd name="connsiteX2" fmla="*/ 439933 w 944417"/>
                <a:gd name="connsiteY2" fmla="*/ 52465 h 519659"/>
                <a:gd name="connsiteX3" fmla="*/ 527376 w 944417"/>
                <a:gd name="connsiteY3" fmla="*/ 9993 h 519659"/>
                <a:gd name="connsiteX4" fmla="*/ 619815 w 944417"/>
                <a:gd name="connsiteY4" fmla="*/ 0 h 519659"/>
                <a:gd name="connsiteX5" fmla="*/ 709756 w 944417"/>
                <a:gd name="connsiteY5" fmla="*/ 24983 h 519659"/>
                <a:gd name="connsiteX6" fmla="*/ 842169 w 944417"/>
                <a:gd name="connsiteY6" fmla="*/ 127416 h 519659"/>
                <a:gd name="connsiteX7" fmla="*/ 879644 w 944417"/>
                <a:gd name="connsiteY7" fmla="*/ 237344 h 519659"/>
                <a:gd name="connsiteX8" fmla="*/ 879645 w 944417"/>
                <a:gd name="connsiteY8" fmla="*/ 419724 h 519659"/>
                <a:gd name="connsiteX9" fmla="*/ 879645 w 944417"/>
                <a:gd name="connsiteY9" fmla="*/ 519659 h 519659"/>
                <a:gd name="connsiteX10" fmla="*/ 5218 w 944417"/>
                <a:gd name="connsiteY10" fmla="*/ 517161 h 519659"/>
                <a:gd name="connsiteX11" fmla="*/ 222 w 944417"/>
                <a:gd name="connsiteY11" fmla="*/ 144905 h 519659"/>
                <a:gd name="connsiteX0" fmla="*/ 222 w 947113"/>
                <a:gd name="connsiteY0" fmla="*/ 144905 h 519659"/>
                <a:gd name="connsiteX1" fmla="*/ 315015 w 947113"/>
                <a:gd name="connsiteY1" fmla="*/ 129914 h 519659"/>
                <a:gd name="connsiteX2" fmla="*/ 439933 w 947113"/>
                <a:gd name="connsiteY2" fmla="*/ 52465 h 519659"/>
                <a:gd name="connsiteX3" fmla="*/ 527376 w 947113"/>
                <a:gd name="connsiteY3" fmla="*/ 9993 h 519659"/>
                <a:gd name="connsiteX4" fmla="*/ 619815 w 947113"/>
                <a:gd name="connsiteY4" fmla="*/ 0 h 519659"/>
                <a:gd name="connsiteX5" fmla="*/ 709756 w 947113"/>
                <a:gd name="connsiteY5" fmla="*/ 24983 h 519659"/>
                <a:gd name="connsiteX6" fmla="*/ 842169 w 947113"/>
                <a:gd name="connsiteY6" fmla="*/ 127416 h 519659"/>
                <a:gd name="connsiteX7" fmla="*/ 879644 w 947113"/>
                <a:gd name="connsiteY7" fmla="*/ 237344 h 519659"/>
                <a:gd name="connsiteX8" fmla="*/ 889638 w 947113"/>
                <a:gd name="connsiteY8" fmla="*/ 334779 h 519659"/>
                <a:gd name="connsiteX9" fmla="*/ 879645 w 947113"/>
                <a:gd name="connsiteY9" fmla="*/ 519659 h 519659"/>
                <a:gd name="connsiteX10" fmla="*/ 5218 w 947113"/>
                <a:gd name="connsiteY10" fmla="*/ 517161 h 519659"/>
                <a:gd name="connsiteX11" fmla="*/ 222 w 947113"/>
                <a:gd name="connsiteY11" fmla="*/ 144905 h 519659"/>
                <a:gd name="connsiteX0" fmla="*/ 222 w 890687"/>
                <a:gd name="connsiteY0" fmla="*/ 144905 h 519659"/>
                <a:gd name="connsiteX1" fmla="*/ 315015 w 890687"/>
                <a:gd name="connsiteY1" fmla="*/ 129914 h 519659"/>
                <a:gd name="connsiteX2" fmla="*/ 439933 w 890687"/>
                <a:gd name="connsiteY2" fmla="*/ 52465 h 519659"/>
                <a:gd name="connsiteX3" fmla="*/ 527376 w 890687"/>
                <a:gd name="connsiteY3" fmla="*/ 9993 h 519659"/>
                <a:gd name="connsiteX4" fmla="*/ 619815 w 890687"/>
                <a:gd name="connsiteY4" fmla="*/ 0 h 519659"/>
                <a:gd name="connsiteX5" fmla="*/ 709756 w 890687"/>
                <a:gd name="connsiteY5" fmla="*/ 24983 h 519659"/>
                <a:gd name="connsiteX6" fmla="*/ 842169 w 890687"/>
                <a:gd name="connsiteY6" fmla="*/ 127416 h 519659"/>
                <a:gd name="connsiteX7" fmla="*/ 879644 w 890687"/>
                <a:gd name="connsiteY7" fmla="*/ 237344 h 519659"/>
                <a:gd name="connsiteX8" fmla="*/ 889638 w 890687"/>
                <a:gd name="connsiteY8" fmla="*/ 334779 h 519659"/>
                <a:gd name="connsiteX9" fmla="*/ 879645 w 890687"/>
                <a:gd name="connsiteY9" fmla="*/ 519659 h 519659"/>
                <a:gd name="connsiteX10" fmla="*/ 5218 w 890687"/>
                <a:gd name="connsiteY10" fmla="*/ 517161 h 519659"/>
                <a:gd name="connsiteX11" fmla="*/ 222 w 890687"/>
                <a:gd name="connsiteY11" fmla="*/ 144905 h 51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0687" h="519659">
                  <a:moveTo>
                    <a:pt x="222" y="144905"/>
                  </a:moveTo>
                  <a:lnTo>
                    <a:pt x="315015" y="129914"/>
                  </a:lnTo>
                  <a:lnTo>
                    <a:pt x="439933" y="52465"/>
                  </a:lnTo>
                  <a:lnTo>
                    <a:pt x="527376" y="9993"/>
                  </a:lnTo>
                  <a:lnTo>
                    <a:pt x="619815" y="0"/>
                  </a:lnTo>
                  <a:lnTo>
                    <a:pt x="709756" y="24983"/>
                  </a:lnTo>
                  <a:lnTo>
                    <a:pt x="842169" y="127416"/>
                  </a:lnTo>
                  <a:lnTo>
                    <a:pt x="879644" y="237344"/>
                  </a:lnTo>
                  <a:cubicBezTo>
                    <a:pt x="885890" y="286062"/>
                    <a:pt x="889638" y="287727"/>
                    <a:pt x="889638" y="334779"/>
                  </a:cubicBezTo>
                  <a:cubicBezTo>
                    <a:pt x="889638" y="381831"/>
                    <a:pt x="895468" y="408482"/>
                    <a:pt x="879645" y="519659"/>
                  </a:cubicBezTo>
                  <a:lnTo>
                    <a:pt x="5218" y="517161"/>
                  </a:lnTo>
                  <a:cubicBezTo>
                    <a:pt x="6884" y="398905"/>
                    <a:pt x="-1444" y="263161"/>
                    <a:pt x="222" y="1449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60B003F-ACFF-4E0A-8012-8EE950936C1C}"/>
                </a:ext>
              </a:extLst>
            </p:cNvPr>
            <p:cNvSpPr/>
            <p:nvPr/>
          </p:nvSpPr>
          <p:spPr>
            <a:xfrm>
              <a:off x="-1943726" y="3467725"/>
              <a:ext cx="109927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5A36A36-6E3F-4392-B0EA-F8D1E7561B24}"/>
                </a:ext>
              </a:extLst>
            </p:cNvPr>
            <p:cNvSpPr/>
            <p:nvPr/>
          </p:nvSpPr>
          <p:spPr>
            <a:xfrm flipH="1">
              <a:off x="-1957961" y="2997065"/>
              <a:ext cx="45719" cy="516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D8F3C36-EBF4-407A-A3FD-7DC87CD2D23E}"/>
                </a:ext>
              </a:extLst>
            </p:cNvPr>
            <p:cNvSpPr/>
            <p:nvPr/>
          </p:nvSpPr>
          <p:spPr>
            <a:xfrm>
              <a:off x="-978331" y="3003435"/>
              <a:ext cx="290547" cy="5008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D7FFC691-1509-47D4-8D09-6E5045B6C932}"/>
                </a:ext>
              </a:extLst>
            </p:cNvPr>
            <p:cNvSpPr/>
            <p:nvPr/>
          </p:nvSpPr>
          <p:spPr>
            <a:xfrm>
              <a:off x="-1888761" y="2695731"/>
              <a:ext cx="412230" cy="347272"/>
            </a:xfrm>
            <a:custGeom>
              <a:avLst/>
              <a:gdLst>
                <a:gd name="connsiteX0" fmla="*/ 12492 w 412230"/>
                <a:gd name="connsiteY0" fmla="*/ 342276 h 347272"/>
                <a:gd name="connsiteX1" fmla="*/ 239843 w 412230"/>
                <a:gd name="connsiteY1" fmla="*/ 347272 h 347272"/>
                <a:gd name="connsiteX2" fmla="*/ 412230 w 412230"/>
                <a:gd name="connsiteY2" fmla="*/ 262328 h 347272"/>
                <a:gd name="connsiteX3" fmla="*/ 217358 w 412230"/>
                <a:gd name="connsiteY3" fmla="*/ 0 h 347272"/>
                <a:gd name="connsiteX4" fmla="*/ 0 w 412230"/>
                <a:gd name="connsiteY4" fmla="*/ 0 h 347272"/>
                <a:gd name="connsiteX5" fmla="*/ 12492 w 412230"/>
                <a:gd name="connsiteY5" fmla="*/ 342276 h 34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230" h="347272">
                  <a:moveTo>
                    <a:pt x="12492" y="342276"/>
                  </a:moveTo>
                  <a:lnTo>
                    <a:pt x="239843" y="347272"/>
                  </a:lnTo>
                  <a:lnTo>
                    <a:pt x="412230" y="262328"/>
                  </a:lnTo>
                  <a:lnTo>
                    <a:pt x="217358" y="0"/>
                  </a:lnTo>
                  <a:lnTo>
                    <a:pt x="0" y="0"/>
                  </a:lnTo>
                  <a:lnTo>
                    <a:pt x="12492" y="342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5552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8D3FBCE-925D-4029-99FE-16261E2A5501}"/>
              </a:ext>
            </a:extLst>
          </p:cNvPr>
          <p:cNvGrpSpPr/>
          <p:nvPr/>
        </p:nvGrpSpPr>
        <p:grpSpPr>
          <a:xfrm>
            <a:off x="849082" y="1143413"/>
            <a:ext cx="1902281" cy="895703"/>
            <a:chOff x="-1416845" y="4302399"/>
            <a:chExt cx="1902281" cy="895703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1C64CFE6-9473-4F17-9508-60AC0E10DF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932" t="6825" b="20906"/>
            <a:stretch/>
          </p:blipFill>
          <p:spPr>
            <a:xfrm>
              <a:off x="-1416845" y="4302399"/>
              <a:ext cx="1902281" cy="881387"/>
            </a:xfrm>
            <a:prstGeom prst="rect">
              <a:avLst/>
            </a:prstGeom>
          </p:spPr>
        </p:pic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705E8489-2218-4CBE-BCD3-2D1E2D3F8616}"/>
                </a:ext>
              </a:extLst>
            </p:cNvPr>
            <p:cNvSpPr/>
            <p:nvPr/>
          </p:nvSpPr>
          <p:spPr>
            <a:xfrm>
              <a:off x="-1193006" y="4622006"/>
              <a:ext cx="709612" cy="514350"/>
            </a:xfrm>
            <a:custGeom>
              <a:avLst/>
              <a:gdLst>
                <a:gd name="connsiteX0" fmla="*/ 0 w 709612"/>
                <a:gd name="connsiteY0" fmla="*/ 514350 h 514350"/>
                <a:gd name="connsiteX1" fmla="*/ 709612 w 709612"/>
                <a:gd name="connsiteY1" fmla="*/ 514350 h 514350"/>
                <a:gd name="connsiteX2" fmla="*/ 704850 w 709612"/>
                <a:gd name="connsiteY2" fmla="*/ 223838 h 514350"/>
                <a:gd name="connsiteX3" fmla="*/ 652462 w 709612"/>
                <a:gd name="connsiteY3" fmla="*/ 111919 h 514350"/>
                <a:gd name="connsiteX4" fmla="*/ 476250 w 709612"/>
                <a:gd name="connsiteY4" fmla="*/ 9525 h 514350"/>
                <a:gd name="connsiteX5" fmla="*/ 388143 w 709612"/>
                <a:gd name="connsiteY5" fmla="*/ 0 h 514350"/>
                <a:gd name="connsiteX6" fmla="*/ 288131 w 709612"/>
                <a:gd name="connsiteY6" fmla="*/ 38100 h 514350"/>
                <a:gd name="connsiteX7" fmla="*/ 202406 w 709612"/>
                <a:gd name="connsiteY7" fmla="*/ 88107 h 514350"/>
                <a:gd name="connsiteX8" fmla="*/ 83343 w 709612"/>
                <a:gd name="connsiteY8" fmla="*/ 135732 h 514350"/>
                <a:gd name="connsiteX9" fmla="*/ 9525 w 709612"/>
                <a:gd name="connsiteY9" fmla="*/ 140494 h 514350"/>
                <a:gd name="connsiteX10" fmla="*/ 0 w 709612"/>
                <a:gd name="connsiteY10" fmla="*/ 5143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9612" h="514350">
                  <a:moveTo>
                    <a:pt x="0" y="514350"/>
                  </a:moveTo>
                  <a:lnTo>
                    <a:pt x="709612" y="514350"/>
                  </a:lnTo>
                  <a:cubicBezTo>
                    <a:pt x="708025" y="417513"/>
                    <a:pt x="706437" y="320675"/>
                    <a:pt x="704850" y="223838"/>
                  </a:cubicBezTo>
                  <a:lnTo>
                    <a:pt x="652462" y="111919"/>
                  </a:lnTo>
                  <a:lnTo>
                    <a:pt x="476250" y="9525"/>
                  </a:lnTo>
                  <a:lnTo>
                    <a:pt x="388143" y="0"/>
                  </a:lnTo>
                  <a:lnTo>
                    <a:pt x="288131" y="38100"/>
                  </a:lnTo>
                  <a:lnTo>
                    <a:pt x="202406" y="88107"/>
                  </a:lnTo>
                  <a:lnTo>
                    <a:pt x="83343" y="135732"/>
                  </a:lnTo>
                  <a:lnTo>
                    <a:pt x="9525" y="140494"/>
                  </a:lnTo>
                  <a:lnTo>
                    <a:pt x="0" y="514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04762A5-E30F-44B3-B805-CFBCAF667933}"/>
                </a:ext>
              </a:extLst>
            </p:cNvPr>
            <p:cNvSpPr/>
            <p:nvPr/>
          </p:nvSpPr>
          <p:spPr>
            <a:xfrm>
              <a:off x="-445294" y="4819650"/>
              <a:ext cx="294560" cy="3738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B795268-18E5-4D21-A85F-87C1EB525F11}"/>
                </a:ext>
              </a:extLst>
            </p:cNvPr>
            <p:cNvSpPr/>
            <p:nvPr/>
          </p:nvSpPr>
          <p:spPr>
            <a:xfrm>
              <a:off x="-1416845" y="4683752"/>
              <a:ext cx="25200" cy="514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E76B381-2FA4-4E26-B882-14C5450A8071}"/>
                </a:ext>
              </a:extLst>
            </p:cNvPr>
            <p:cNvSpPr/>
            <p:nvPr/>
          </p:nvSpPr>
          <p:spPr>
            <a:xfrm>
              <a:off x="-1416844" y="5159691"/>
              <a:ext cx="97155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52F87CDC-0B65-4CB0-A038-1EC4F202045E}"/>
                </a:ext>
              </a:extLst>
            </p:cNvPr>
            <p:cNvSpPr/>
            <p:nvPr/>
          </p:nvSpPr>
          <p:spPr>
            <a:xfrm>
              <a:off x="-1359694" y="4379120"/>
              <a:ext cx="416719" cy="354806"/>
            </a:xfrm>
            <a:custGeom>
              <a:avLst/>
              <a:gdLst>
                <a:gd name="connsiteX0" fmla="*/ 0 w 409575"/>
                <a:gd name="connsiteY0" fmla="*/ 345281 h 352425"/>
                <a:gd name="connsiteX1" fmla="*/ 230981 w 409575"/>
                <a:gd name="connsiteY1" fmla="*/ 352425 h 352425"/>
                <a:gd name="connsiteX2" fmla="*/ 409575 w 409575"/>
                <a:gd name="connsiteY2" fmla="*/ 269081 h 352425"/>
                <a:gd name="connsiteX3" fmla="*/ 228600 w 409575"/>
                <a:gd name="connsiteY3" fmla="*/ 0 h 352425"/>
                <a:gd name="connsiteX4" fmla="*/ 7144 w 409575"/>
                <a:gd name="connsiteY4" fmla="*/ 21431 h 352425"/>
                <a:gd name="connsiteX5" fmla="*/ 0 w 409575"/>
                <a:gd name="connsiteY5" fmla="*/ 345281 h 352425"/>
                <a:gd name="connsiteX0" fmla="*/ 0 w 416719"/>
                <a:gd name="connsiteY0" fmla="*/ 354806 h 354806"/>
                <a:gd name="connsiteX1" fmla="*/ 238125 w 416719"/>
                <a:gd name="connsiteY1" fmla="*/ 352425 h 354806"/>
                <a:gd name="connsiteX2" fmla="*/ 416719 w 416719"/>
                <a:gd name="connsiteY2" fmla="*/ 269081 h 354806"/>
                <a:gd name="connsiteX3" fmla="*/ 235744 w 416719"/>
                <a:gd name="connsiteY3" fmla="*/ 0 h 354806"/>
                <a:gd name="connsiteX4" fmla="*/ 14288 w 416719"/>
                <a:gd name="connsiteY4" fmla="*/ 21431 h 354806"/>
                <a:gd name="connsiteX5" fmla="*/ 0 w 416719"/>
                <a:gd name="connsiteY5" fmla="*/ 354806 h 35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719" h="354806">
                  <a:moveTo>
                    <a:pt x="0" y="354806"/>
                  </a:moveTo>
                  <a:lnTo>
                    <a:pt x="238125" y="352425"/>
                  </a:lnTo>
                  <a:lnTo>
                    <a:pt x="416719" y="269081"/>
                  </a:lnTo>
                  <a:lnTo>
                    <a:pt x="235744" y="0"/>
                  </a:lnTo>
                  <a:lnTo>
                    <a:pt x="14288" y="21431"/>
                  </a:lnTo>
                  <a:lnTo>
                    <a:pt x="0" y="354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8833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41459B4-157A-4AD8-AB54-0AC9E2030526}"/>
              </a:ext>
            </a:extLst>
          </p:cNvPr>
          <p:cNvGrpSpPr/>
          <p:nvPr/>
        </p:nvGrpSpPr>
        <p:grpSpPr>
          <a:xfrm>
            <a:off x="852703" y="1230441"/>
            <a:ext cx="1895040" cy="874801"/>
            <a:chOff x="-1396800" y="3416236"/>
            <a:chExt cx="1895040" cy="874801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9C5C37D3-61FE-4157-9B50-7C574CB1F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754" r="-487" b="22375"/>
            <a:stretch/>
          </p:blipFill>
          <p:spPr>
            <a:xfrm>
              <a:off x="-1396800" y="3416236"/>
              <a:ext cx="1895040" cy="874800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CB796D1-7287-4D75-AF3C-990D1FA36EC0}"/>
                </a:ext>
              </a:extLst>
            </p:cNvPr>
            <p:cNvSpPr/>
            <p:nvPr/>
          </p:nvSpPr>
          <p:spPr>
            <a:xfrm>
              <a:off x="-442913" y="3950495"/>
              <a:ext cx="291893" cy="340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4C9BD22-3B4F-41BF-9487-EC2BA8F4297F}"/>
                </a:ext>
              </a:extLst>
            </p:cNvPr>
            <p:cNvSpPr/>
            <p:nvPr/>
          </p:nvSpPr>
          <p:spPr>
            <a:xfrm>
              <a:off x="-1357313" y="3488531"/>
              <a:ext cx="411957" cy="369094"/>
            </a:xfrm>
            <a:custGeom>
              <a:avLst/>
              <a:gdLst>
                <a:gd name="connsiteX0" fmla="*/ 0 w 411957"/>
                <a:gd name="connsiteY0" fmla="*/ 359569 h 361950"/>
                <a:gd name="connsiteX1" fmla="*/ 226219 w 411957"/>
                <a:gd name="connsiteY1" fmla="*/ 361950 h 361950"/>
                <a:gd name="connsiteX2" fmla="*/ 335757 w 411957"/>
                <a:gd name="connsiteY2" fmla="*/ 323850 h 361950"/>
                <a:gd name="connsiteX3" fmla="*/ 404813 w 411957"/>
                <a:gd name="connsiteY3" fmla="*/ 278607 h 361950"/>
                <a:gd name="connsiteX4" fmla="*/ 411957 w 411957"/>
                <a:gd name="connsiteY4" fmla="*/ 126207 h 361950"/>
                <a:gd name="connsiteX5" fmla="*/ 185738 w 411957"/>
                <a:gd name="connsiteY5" fmla="*/ 0 h 361950"/>
                <a:gd name="connsiteX6" fmla="*/ 7144 w 411957"/>
                <a:gd name="connsiteY6" fmla="*/ 21432 h 361950"/>
                <a:gd name="connsiteX7" fmla="*/ 0 w 411957"/>
                <a:gd name="connsiteY7" fmla="*/ 359569 h 361950"/>
                <a:gd name="connsiteX0" fmla="*/ 0 w 411957"/>
                <a:gd name="connsiteY0" fmla="*/ 359569 h 361950"/>
                <a:gd name="connsiteX1" fmla="*/ 78582 w 411957"/>
                <a:gd name="connsiteY1" fmla="*/ 359569 h 361950"/>
                <a:gd name="connsiteX2" fmla="*/ 226219 w 411957"/>
                <a:gd name="connsiteY2" fmla="*/ 361950 h 361950"/>
                <a:gd name="connsiteX3" fmla="*/ 335757 w 411957"/>
                <a:gd name="connsiteY3" fmla="*/ 323850 h 361950"/>
                <a:gd name="connsiteX4" fmla="*/ 404813 w 411957"/>
                <a:gd name="connsiteY4" fmla="*/ 278607 h 361950"/>
                <a:gd name="connsiteX5" fmla="*/ 411957 w 411957"/>
                <a:gd name="connsiteY5" fmla="*/ 126207 h 361950"/>
                <a:gd name="connsiteX6" fmla="*/ 185738 w 411957"/>
                <a:gd name="connsiteY6" fmla="*/ 0 h 361950"/>
                <a:gd name="connsiteX7" fmla="*/ 7144 w 411957"/>
                <a:gd name="connsiteY7" fmla="*/ 21432 h 361950"/>
                <a:gd name="connsiteX8" fmla="*/ 0 w 411957"/>
                <a:gd name="connsiteY8" fmla="*/ 359569 h 361950"/>
                <a:gd name="connsiteX0" fmla="*/ 0 w 411957"/>
                <a:gd name="connsiteY0" fmla="*/ 359569 h 369094"/>
                <a:gd name="connsiteX1" fmla="*/ 78582 w 411957"/>
                <a:gd name="connsiteY1" fmla="*/ 369094 h 369094"/>
                <a:gd name="connsiteX2" fmla="*/ 226219 w 411957"/>
                <a:gd name="connsiteY2" fmla="*/ 361950 h 369094"/>
                <a:gd name="connsiteX3" fmla="*/ 335757 w 411957"/>
                <a:gd name="connsiteY3" fmla="*/ 323850 h 369094"/>
                <a:gd name="connsiteX4" fmla="*/ 404813 w 411957"/>
                <a:gd name="connsiteY4" fmla="*/ 278607 h 369094"/>
                <a:gd name="connsiteX5" fmla="*/ 411957 w 411957"/>
                <a:gd name="connsiteY5" fmla="*/ 126207 h 369094"/>
                <a:gd name="connsiteX6" fmla="*/ 185738 w 411957"/>
                <a:gd name="connsiteY6" fmla="*/ 0 h 369094"/>
                <a:gd name="connsiteX7" fmla="*/ 7144 w 411957"/>
                <a:gd name="connsiteY7" fmla="*/ 21432 h 369094"/>
                <a:gd name="connsiteX8" fmla="*/ 0 w 411957"/>
                <a:gd name="connsiteY8" fmla="*/ 359569 h 36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957" h="369094">
                  <a:moveTo>
                    <a:pt x="0" y="359569"/>
                  </a:moveTo>
                  <a:lnTo>
                    <a:pt x="78582" y="369094"/>
                  </a:lnTo>
                  <a:lnTo>
                    <a:pt x="226219" y="361950"/>
                  </a:lnTo>
                  <a:lnTo>
                    <a:pt x="335757" y="323850"/>
                  </a:lnTo>
                  <a:lnTo>
                    <a:pt x="404813" y="278607"/>
                  </a:lnTo>
                  <a:lnTo>
                    <a:pt x="411957" y="126207"/>
                  </a:lnTo>
                  <a:lnTo>
                    <a:pt x="185738" y="0"/>
                  </a:lnTo>
                  <a:lnTo>
                    <a:pt x="7144" y="21432"/>
                  </a:lnTo>
                  <a:cubicBezTo>
                    <a:pt x="6350" y="127794"/>
                    <a:pt x="5557" y="234157"/>
                    <a:pt x="0" y="3595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9FBDD8C8-70CB-46AA-85A8-76A7838B2E25}"/>
                </a:ext>
              </a:extLst>
            </p:cNvPr>
            <p:cNvSpPr/>
            <p:nvPr/>
          </p:nvSpPr>
          <p:spPr>
            <a:xfrm>
              <a:off x="-1220305" y="3738562"/>
              <a:ext cx="748817" cy="525459"/>
            </a:xfrm>
            <a:custGeom>
              <a:avLst/>
              <a:gdLst>
                <a:gd name="connsiteX0" fmla="*/ 58169 w 774925"/>
                <a:gd name="connsiteY0" fmla="*/ 523875 h 550661"/>
                <a:gd name="connsiteX1" fmla="*/ 770163 w 774925"/>
                <a:gd name="connsiteY1" fmla="*/ 516731 h 550661"/>
                <a:gd name="connsiteX2" fmla="*/ 774925 w 774925"/>
                <a:gd name="connsiteY2" fmla="*/ 276225 h 550661"/>
                <a:gd name="connsiteX3" fmla="*/ 758257 w 774925"/>
                <a:gd name="connsiteY3" fmla="*/ 195262 h 550661"/>
                <a:gd name="connsiteX4" fmla="*/ 720157 w 774925"/>
                <a:gd name="connsiteY4" fmla="*/ 114300 h 550661"/>
                <a:gd name="connsiteX5" fmla="*/ 627288 w 774925"/>
                <a:gd name="connsiteY5" fmla="*/ 42862 h 550661"/>
                <a:gd name="connsiteX6" fmla="*/ 558232 w 774925"/>
                <a:gd name="connsiteY6" fmla="*/ 9525 h 550661"/>
                <a:gd name="connsiteX7" fmla="*/ 484413 w 774925"/>
                <a:gd name="connsiteY7" fmla="*/ 0 h 550661"/>
                <a:gd name="connsiteX8" fmla="*/ 405832 w 774925"/>
                <a:gd name="connsiteY8" fmla="*/ 9525 h 550661"/>
                <a:gd name="connsiteX9" fmla="*/ 322488 w 774925"/>
                <a:gd name="connsiteY9" fmla="*/ 47625 h 550661"/>
                <a:gd name="connsiteX10" fmla="*/ 274863 w 774925"/>
                <a:gd name="connsiteY10" fmla="*/ 88106 h 550661"/>
                <a:gd name="connsiteX11" fmla="*/ 208188 w 774925"/>
                <a:gd name="connsiteY11" fmla="*/ 119062 h 550661"/>
                <a:gd name="connsiteX12" fmla="*/ 124844 w 774925"/>
                <a:gd name="connsiteY12" fmla="*/ 138112 h 550661"/>
                <a:gd name="connsiteX13" fmla="*/ 43882 w 774925"/>
                <a:gd name="connsiteY13" fmla="*/ 138112 h 550661"/>
                <a:gd name="connsiteX14" fmla="*/ 58169 w 774925"/>
                <a:gd name="connsiteY14" fmla="*/ 523875 h 550661"/>
                <a:gd name="connsiteX0" fmla="*/ 78188 w 794944"/>
                <a:gd name="connsiteY0" fmla="*/ 523875 h 530688"/>
                <a:gd name="connsiteX1" fmla="*/ 790182 w 794944"/>
                <a:gd name="connsiteY1" fmla="*/ 516731 h 530688"/>
                <a:gd name="connsiteX2" fmla="*/ 794944 w 794944"/>
                <a:gd name="connsiteY2" fmla="*/ 276225 h 530688"/>
                <a:gd name="connsiteX3" fmla="*/ 778276 w 794944"/>
                <a:gd name="connsiteY3" fmla="*/ 195262 h 530688"/>
                <a:gd name="connsiteX4" fmla="*/ 740176 w 794944"/>
                <a:gd name="connsiteY4" fmla="*/ 114300 h 530688"/>
                <a:gd name="connsiteX5" fmla="*/ 647307 w 794944"/>
                <a:gd name="connsiteY5" fmla="*/ 42862 h 530688"/>
                <a:gd name="connsiteX6" fmla="*/ 578251 w 794944"/>
                <a:gd name="connsiteY6" fmla="*/ 9525 h 530688"/>
                <a:gd name="connsiteX7" fmla="*/ 504432 w 794944"/>
                <a:gd name="connsiteY7" fmla="*/ 0 h 530688"/>
                <a:gd name="connsiteX8" fmla="*/ 425851 w 794944"/>
                <a:gd name="connsiteY8" fmla="*/ 9525 h 530688"/>
                <a:gd name="connsiteX9" fmla="*/ 342507 w 794944"/>
                <a:gd name="connsiteY9" fmla="*/ 47625 h 530688"/>
                <a:gd name="connsiteX10" fmla="*/ 294882 w 794944"/>
                <a:gd name="connsiteY10" fmla="*/ 88106 h 530688"/>
                <a:gd name="connsiteX11" fmla="*/ 228207 w 794944"/>
                <a:gd name="connsiteY11" fmla="*/ 119062 h 530688"/>
                <a:gd name="connsiteX12" fmla="*/ 144863 w 794944"/>
                <a:gd name="connsiteY12" fmla="*/ 138112 h 530688"/>
                <a:gd name="connsiteX13" fmla="*/ 63901 w 794944"/>
                <a:gd name="connsiteY13" fmla="*/ 138112 h 530688"/>
                <a:gd name="connsiteX14" fmla="*/ 78188 w 794944"/>
                <a:gd name="connsiteY14" fmla="*/ 523875 h 530688"/>
                <a:gd name="connsiteX0" fmla="*/ 58170 w 774926"/>
                <a:gd name="connsiteY0" fmla="*/ 523875 h 552186"/>
                <a:gd name="connsiteX1" fmla="*/ 770164 w 774926"/>
                <a:gd name="connsiteY1" fmla="*/ 521493 h 552186"/>
                <a:gd name="connsiteX2" fmla="*/ 774926 w 774926"/>
                <a:gd name="connsiteY2" fmla="*/ 276225 h 552186"/>
                <a:gd name="connsiteX3" fmla="*/ 758258 w 774926"/>
                <a:gd name="connsiteY3" fmla="*/ 195262 h 552186"/>
                <a:gd name="connsiteX4" fmla="*/ 720158 w 774926"/>
                <a:gd name="connsiteY4" fmla="*/ 114300 h 552186"/>
                <a:gd name="connsiteX5" fmla="*/ 627289 w 774926"/>
                <a:gd name="connsiteY5" fmla="*/ 42862 h 552186"/>
                <a:gd name="connsiteX6" fmla="*/ 558233 w 774926"/>
                <a:gd name="connsiteY6" fmla="*/ 9525 h 552186"/>
                <a:gd name="connsiteX7" fmla="*/ 484414 w 774926"/>
                <a:gd name="connsiteY7" fmla="*/ 0 h 552186"/>
                <a:gd name="connsiteX8" fmla="*/ 405833 w 774926"/>
                <a:gd name="connsiteY8" fmla="*/ 9525 h 552186"/>
                <a:gd name="connsiteX9" fmla="*/ 322489 w 774926"/>
                <a:gd name="connsiteY9" fmla="*/ 47625 h 552186"/>
                <a:gd name="connsiteX10" fmla="*/ 274864 w 774926"/>
                <a:gd name="connsiteY10" fmla="*/ 88106 h 552186"/>
                <a:gd name="connsiteX11" fmla="*/ 208189 w 774926"/>
                <a:gd name="connsiteY11" fmla="*/ 119062 h 552186"/>
                <a:gd name="connsiteX12" fmla="*/ 124845 w 774926"/>
                <a:gd name="connsiteY12" fmla="*/ 138112 h 552186"/>
                <a:gd name="connsiteX13" fmla="*/ 43883 w 774926"/>
                <a:gd name="connsiteY13" fmla="*/ 138112 h 552186"/>
                <a:gd name="connsiteX14" fmla="*/ 58170 w 774926"/>
                <a:gd name="connsiteY14" fmla="*/ 523875 h 552186"/>
                <a:gd name="connsiteX0" fmla="*/ 80298 w 797054"/>
                <a:gd name="connsiteY0" fmla="*/ 523875 h 523875"/>
                <a:gd name="connsiteX1" fmla="*/ 792292 w 797054"/>
                <a:gd name="connsiteY1" fmla="*/ 521493 h 523875"/>
                <a:gd name="connsiteX2" fmla="*/ 797054 w 797054"/>
                <a:gd name="connsiteY2" fmla="*/ 276225 h 523875"/>
                <a:gd name="connsiteX3" fmla="*/ 780386 w 797054"/>
                <a:gd name="connsiteY3" fmla="*/ 195262 h 523875"/>
                <a:gd name="connsiteX4" fmla="*/ 742286 w 797054"/>
                <a:gd name="connsiteY4" fmla="*/ 114300 h 523875"/>
                <a:gd name="connsiteX5" fmla="*/ 649417 w 797054"/>
                <a:gd name="connsiteY5" fmla="*/ 42862 h 523875"/>
                <a:gd name="connsiteX6" fmla="*/ 580361 w 797054"/>
                <a:gd name="connsiteY6" fmla="*/ 9525 h 523875"/>
                <a:gd name="connsiteX7" fmla="*/ 506542 w 797054"/>
                <a:gd name="connsiteY7" fmla="*/ 0 h 523875"/>
                <a:gd name="connsiteX8" fmla="*/ 427961 w 797054"/>
                <a:gd name="connsiteY8" fmla="*/ 9525 h 523875"/>
                <a:gd name="connsiteX9" fmla="*/ 344617 w 797054"/>
                <a:gd name="connsiteY9" fmla="*/ 47625 h 523875"/>
                <a:gd name="connsiteX10" fmla="*/ 296992 w 797054"/>
                <a:gd name="connsiteY10" fmla="*/ 88106 h 523875"/>
                <a:gd name="connsiteX11" fmla="*/ 230317 w 797054"/>
                <a:gd name="connsiteY11" fmla="*/ 119062 h 523875"/>
                <a:gd name="connsiteX12" fmla="*/ 146973 w 797054"/>
                <a:gd name="connsiteY12" fmla="*/ 138112 h 523875"/>
                <a:gd name="connsiteX13" fmla="*/ 66011 w 797054"/>
                <a:gd name="connsiteY13" fmla="*/ 138112 h 523875"/>
                <a:gd name="connsiteX14" fmla="*/ 80298 w 797054"/>
                <a:gd name="connsiteY14" fmla="*/ 523875 h 523875"/>
                <a:gd name="connsiteX0" fmla="*/ 14749 w 731505"/>
                <a:gd name="connsiteY0" fmla="*/ 523875 h 551839"/>
                <a:gd name="connsiteX1" fmla="*/ 726743 w 731505"/>
                <a:gd name="connsiteY1" fmla="*/ 521493 h 551839"/>
                <a:gd name="connsiteX2" fmla="*/ 731505 w 731505"/>
                <a:gd name="connsiteY2" fmla="*/ 276225 h 551839"/>
                <a:gd name="connsiteX3" fmla="*/ 714837 w 731505"/>
                <a:gd name="connsiteY3" fmla="*/ 195262 h 551839"/>
                <a:gd name="connsiteX4" fmla="*/ 676737 w 731505"/>
                <a:gd name="connsiteY4" fmla="*/ 114300 h 551839"/>
                <a:gd name="connsiteX5" fmla="*/ 583868 w 731505"/>
                <a:gd name="connsiteY5" fmla="*/ 42862 h 551839"/>
                <a:gd name="connsiteX6" fmla="*/ 514812 w 731505"/>
                <a:gd name="connsiteY6" fmla="*/ 9525 h 551839"/>
                <a:gd name="connsiteX7" fmla="*/ 440993 w 731505"/>
                <a:gd name="connsiteY7" fmla="*/ 0 h 551839"/>
                <a:gd name="connsiteX8" fmla="*/ 362412 w 731505"/>
                <a:gd name="connsiteY8" fmla="*/ 9525 h 551839"/>
                <a:gd name="connsiteX9" fmla="*/ 279068 w 731505"/>
                <a:gd name="connsiteY9" fmla="*/ 47625 h 551839"/>
                <a:gd name="connsiteX10" fmla="*/ 231443 w 731505"/>
                <a:gd name="connsiteY10" fmla="*/ 88106 h 551839"/>
                <a:gd name="connsiteX11" fmla="*/ 164768 w 731505"/>
                <a:gd name="connsiteY11" fmla="*/ 119062 h 551839"/>
                <a:gd name="connsiteX12" fmla="*/ 81424 w 731505"/>
                <a:gd name="connsiteY12" fmla="*/ 138112 h 551839"/>
                <a:gd name="connsiteX13" fmla="*/ 462 w 731505"/>
                <a:gd name="connsiteY13" fmla="*/ 138112 h 551839"/>
                <a:gd name="connsiteX14" fmla="*/ 14749 w 731505"/>
                <a:gd name="connsiteY14" fmla="*/ 523875 h 551839"/>
                <a:gd name="connsiteX0" fmla="*/ 32061 w 748817"/>
                <a:gd name="connsiteY0" fmla="*/ 523875 h 525459"/>
                <a:gd name="connsiteX1" fmla="*/ 744055 w 748817"/>
                <a:gd name="connsiteY1" fmla="*/ 521493 h 525459"/>
                <a:gd name="connsiteX2" fmla="*/ 748817 w 748817"/>
                <a:gd name="connsiteY2" fmla="*/ 276225 h 525459"/>
                <a:gd name="connsiteX3" fmla="*/ 732149 w 748817"/>
                <a:gd name="connsiteY3" fmla="*/ 195262 h 525459"/>
                <a:gd name="connsiteX4" fmla="*/ 694049 w 748817"/>
                <a:gd name="connsiteY4" fmla="*/ 114300 h 525459"/>
                <a:gd name="connsiteX5" fmla="*/ 601180 w 748817"/>
                <a:gd name="connsiteY5" fmla="*/ 42862 h 525459"/>
                <a:gd name="connsiteX6" fmla="*/ 532124 w 748817"/>
                <a:gd name="connsiteY6" fmla="*/ 9525 h 525459"/>
                <a:gd name="connsiteX7" fmla="*/ 458305 w 748817"/>
                <a:gd name="connsiteY7" fmla="*/ 0 h 525459"/>
                <a:gd name="connsiteX8" fmla="*/ 379724 w 748817"/>
                <a:gd name="connsiteY8" fmla="*/ 9525 h 525459"/>
                <a:gd name="connsiteX9" fmla="*/ 296380 w 748817"/>
                <a:gd name="connsiteY9" fmla="*/ 47625 h 525459"/>
                <a:gd name="connsiteX10" fmla="*/ 248755 w 748817"/>
                <a:gd name="connsiteY10" fmla="*/ 88106 h 525459"/>
                <a:gd name="connsiteX11" fmla="*/ 182080 w 748817"/>
                <a:gd name="connsiteY11" fmla="*/ 119062 h 525459"/>
                <a:gd name="connsiteX12" fmla="*/ 98736 w 748817"/>
                <a:gd name="connsiteY12" fmla="*/ 138112 h 525459"/>
                <a:gd name="connsiteX13" fmla="*/ 17774 w 748817"/>
                <a:gd name="connsiteY13" fmla="*/ 138112 h 525459"/>
                <a:gd name="connsiteX14" fmla="*/ 32061 w 748817"/>
                <a:gd name="connsiteY14" fmla="*/ 523875 h 52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8817" h="525459">
                  <a:moveTo>
                    <a:pt x="32061" y="523875"/>
                  </a:moveTo>
                  <a:cubicBezTo>
                    <a:pt x="93577" y="528241"/>
                    <a:pt x="506724" y="522287"/>
                    <a:pt x="744055" y="521493"/>
                  </a:cubicBezTo>
                  <a:cubicBezTo>
                    <a:pt x="745642" y="441324"/>
                    <a:pt x="747230" y="356394"/>
                    <a:pt x="748817" y="276225"/>
                  </a:cubicBezTo>
                  <a:lnTo>
                    <a:pt x="732149" y="195262"/>
                  </a:lnTo>
                  <a:lnTo>
                    <a:pt x="694049" y="114300"/>
                  </a:lnTo>
                  <a:lnTo>
                    <a:pt x="601180" y="42862"/>
                  </a:lnTo>
                  <a:lnTo>
                    <a:pt x="532124" y="9525"/>
                  </a:lnTo>
                  <a:lnTo>
                    <a:pt x="458305" y="0"/>
                  </a:lnTo>
                  <a:lnTo>
                    <a:pt x="379724" y="9525"/>
                  </a:lnTo>
                  <a:lnTo>
                    <a:pt x="296380" y="47625"/>
                  </a:lnTo>
                  <a:lnTo>
                    <a:pt x="248755" y="88106"/>
                  </a:lnTo>
                  <a:lnTo>
                    <a:pt x="182080" y="119062"/>
                  </a:lnTo>
                  <a:lnTo>
                    <a:pt x="98736" y="138112"/>
                  </a:lnTo>
                  <a:lnTo>
                    <a:pt x="17774" y="138112"/>
                  </a:lnTo>
                  <a:cubicBezTo>
                    <a:pt x="16186" y="260350"/>
                    <a:pt x="-29455" y="519509"/>
                    <a:pt x="32061" y="52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2081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63C693E-69D7-41FB-993B-E37ABFC1CD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8" b="3159"/>
          <a:stretch/>
        </p:blipFill>
        <p:spPr>
          <a:xfrm>
            <a:off x="1034506" y="996749"/>
            <a:ext cx="1531434" cy="13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27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418D410-192B-4578-8807-A6D8A24378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20" b="3462"/>
          <a:stretch/>
        </p:blipFill>
        <p:spPr>
          <a:xfrm>
            <a:off x="1003329" y="1022494"/>
            <a:ext cx="1593787" cy="12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C54B3B-54B6-4A9C-8A9A-EFD12D9E3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23" y="1173379"/>
            <a:ext cx="2160000" cy="8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83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5067F41-1A73-494F-80EF-156EF08B58DB}"/>
              </a:ext>
            </a:extLst>
          </p:cNvPr>
          <p:cNvGrpSpPr/>
          <p:nvPr/>
        </p:nvGrpSpPr>
        <p:grpSpPr>
          <a:xfrm rot="5400000">
            <a:off x="1109995" y="794251"/>
            <a:ext cx="1380455" cy="1531434"/>
            <a:chOff x="5873162" y="921997"/>
            <a:chExt cx="1380455" cy="153143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35740414-F3CE-4FDE-AC0D-218619959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68" b="3159"/>
            <a:stretch/>
          </p:blipFill>
          <p:spPr>
            <a:xfrm rot="16200000">
              <a:off x="5821619" y="1021433"/>
              <a:ext cx="1531434" cy="1332562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D3BD2F5-6B4D-4DE8-ADDC-CE9B3BBE46BC}"/>
                </a:ext>
              </a:extLst>
            </p:cNvPr>
            <p:cNvSpPr/>
            <p:nvPr/>
          </p:nvSpPr>
          <p:spPr>
            <a:xfrm>
              <a:off x="5873162" y="976930"/>
              <a:ext cx="292054" cy="1292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104688E-9AA3-4245-8191-4828E72BE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755" t="1668" r="48367" b="80099"/>
            <a:stretch/>
          </p:blipFill>
          <p:spPr>
            <a:xfrm rot="16200000">
              <a:off x="5743341" y="1641958"/>
              <a:ext cx="610713" cy="255285"/>
            </a:xfrm>
            <a:prstGeom prst="rect">
              <a:avLst/>
            </a:prstGeom>
          </p:spPr>
        </p:pic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3D0DC23-B296-4783-93F5-DF4441484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5361" y="1370463"/>
              <a:ext cx="0" cy="937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38026C4-F1BA-47E4-B2F1-F6FA4B864860}"/>
                </a:ext>
              </a:extLst>
            </p:cNvPr>
            <p:cNvCxnSpPr/>
            <p:nvPr/>
          </p:nvCxnSpPr>
          <p:spPr>
            <a:xfrm>
              <a:off x="6045076" y="1371248"/>
              <a:ext cx="250292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635F71F-CF0A-403B-A4E1-DECA922D3851}"/>
                </a:ext>
              </a:extLst>
            </p:cNvPr>
            <p:cNvSpPr/>
            <p:nvPr/>
          </p:nvSpPr>
          <p:spPr>
            <a:xfrm>
              <a:off x="5962813" y="954094"/>
              <a:ext cx="516065" cy="1935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4376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A1A36D2-306E-424D-8CEB-03F515D653E3}"/>
              </a:ext>
            </a:extLst>
          </p:cNvPr>
          <p:cNvGrpSpPr/>
          <p:nvPr/>
        </p:nvGrpSpPr>
        <p:grpSpPr>
          <a:xfrm rot="5400000">
            <a:off x="1063872" y="870947"/>
            <a:ext cx="1472700" cy="1593787"/>
            <a:chOff x="5758039" y="3482827"/>
            <a:chExt cx="1472700" cy="1593787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F33A9C3-3E64-4DF2-B58C-AB8C58E7C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420" b="3462"/>
            <a:stretch/>
          </p:blipFill>
          <p:spPr>
            <a:xfrm rot="16200000">
              <a:off x="5788498" y="3634373"/>
              <a:ext cx="1593787" cy="1290695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922A301-4460-48D3-9FEB-F088F58B1CB5}"/>
                </a:ext>
              </a:extLst>
            </p:cNvPr>
            <p:cNvSpPr/>
            <p:nvPr/>
          </p:nvSpPr>
          <p:spPr>
            <a:xfrm>
              <a:off x="5930555" y="4051142"/>
              <a:ext cx="195613" cy="547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50D57B8-AA58-491D-9196-C312652E3F70}"/>
                </a:ext>
              </a:extLst>
            </p:cNvPr>
            <p:cNvSpPr/>
            <p:nvPr/>
          </p:nvSpPr>
          <p:spPr>
            <a:xfrm>
              <a:off x="5879752" y="3562906"/>
              <a:ext cx="195613" cy="547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168081E-1B55-4B5C-8B63-80DBB653E550}"/>
                </a:ext>
              </a:extLst>
            </p:cNvPr>
            <p:cNvSpPr/>
            <p:nvPr/>
          </p:nvSpPr>
          <p:spPr>
            <a:xfrm>
              <a:off x="6047754" y="3571470"/>
              <a:ext cx="195613" cy="153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447E470-13BC-4631-98F7-B65B6B801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70" t="4420" r="34697" b="81714"/>
            <a:stretch/>
          </p:blipFill>
          <p:spPr>
            <a:xfrm rot="16200000">
              <a:off x="5577592" y="4143789"/>
              <a:ext cx="555172" cy="194277"/>
            </a:xfrm>
            <a:prstGeom prst="rect">
              <a:avLst/>
            </a:prstGeom>
          </p:spPr>
        </p:pic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598AB83E-5760-4F08-9041-915F13C74DE1}"/>
                </a:ext>
              </a:extLst>
            </p:cNvPr>
            <p:cNvCxnSpPr/>
            <p:nvPr/>
          </p:nvCxnSpPr>
          <p:spPr>
            <a:xfrm>
              <a:off x="5851329" y="3874530"/>
              <a:ext cx="250292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51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FDAF5DD-9095-4CCF-BF17-2BC4484E6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23" y="1228283"/>
            <a:ext cx="2160000" cy="87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4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C495DF5-EC8E-4EEF-BC9A-4E76F3440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23" y="1117604"/>
            <a:ext cx="2160000" cy="11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3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28560C0-AB6F-4E64-AA54-E02E7CA93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23" y="1108184"/>
            <a:ext cx="2160000" cy="111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4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A07924A-4559-40BE-811E-2E2F14840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23" y="1216164"/>
            <a:ext cx="2160000" cy="90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1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F63024E-2351-4422-B870-972F8FC46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23" y="1186026"/>
            <a:ext cx="2160000" cy="9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6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7566DCF-D903-40C6-B859-A9AADE415258}"/>
              </a:ext>
            </a:extLst>
          </p:cNvPr>
          <p:cNvGrpSpPr/>
          <p:nvPr/>
        </p:nvGrpSpPr>
        <p:grpSpPr>
          <a:xfrm rot="5400000">
            <a:off x="1262263" y="391027"/>
            <a:ext cx="1075919" cy="2428648"/>
            <a:chOff x="2730898" y="912886"/>
            <a:chExt cx="1075919" cy="242864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DFCCD16-E26C-4554-B785-45D4621B0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202183" y="1468252"/>
              <a:ext cx="2160000" cy="1049268"/>
            </a:xfrm>
            <a:prstGeom prst="rect">
              <a:avLst/>
            </a:prstGeom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3E3FFB7-B016-46A2-9961-D172562838D5}"/>
                </a:ext>
              </a:extLst>
            </p:cNvPr>
            <p:cNvSpPr/>
            <p:nvPr/>
          </p:nvSpPr>
          <p:spPr>
            <a:xfrm rot="16200000">
              <a:off x="2529426" y="2595120"/>
              <a:ext cx="706837" cy="204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4A8CD28C-0DD5-4D79-A603-4723ECBAFE51}"/>
                </a:ext>
              </a:extLst>
            </p:cNvPr>
            <p:cNvGrpSpPr/>
            <p:nvPr/>
          </p:nvGrpSpPr>
          <p:grpSpPr>
            <a:xfrm rot="16200000">
              <a:off x="2314984" y="2671294"/>
              <a:ext cx="1086154" cy="254325"/>
              <a:chOff x="2412029" y="323032"/>
              <a:chExt cx="1086154" cy="25432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F03DF61A-74AE-4605-AE59-5E5E00A6B1EF}"/>
                  </a:ext>
                </a:extLst>
              </p:cNvPr>
              <p:cNvSpPr/>
              <p:nvPr/>
            </p:nvSpPr>
            <p:spPr>
              <a:xfrm>
                <a:off x="2412029" y="352617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C656B46-32CD-4BFA-9E96-AD60F0B403B3}"/>
                  </a:ext>
                </a:extLst>
              </p:cNvPr>
              <p:cNvSpPr/>
              <p:nvPr/>
            </p:nvSpPr>
            <p:spPr>
              <a:xfrm>
                <a:off x="2637985" y="352617"/>
                <a:ext cx="648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5E471F3B-3569-48F2-AD09-98E0CEEE29A5}"/>
                  </a:ext>
                </a:extLst>
              </p:cNvPr>
              <p:cNvSpPr/>
              <p:nvPr/>
            </p:nvSpPr>
            <p:spPr>
              <a:xfrm rot="16200000">
                <a:off x="3280621" y="352961"/>
                <a:ext cx="219124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F2C7DB6-0F76-4B54-8D68-1E5368F9ECBE}"/>
                  </a:ext>
                </a:extLst>
              </p:cNvPr>
              <p:cNvSpPr txBox="1"/>
              <p:nvPr/>
            </p:nvSpPr>
            <p:spPr>
              <a:xfrm>
                <a:off x="3336343" y="323032"/>
                <a:ext cx="115051" cy="239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ctr"/>
              </a:lstStyle>
              <a:p>
                <a:r>
                  <a:rPr lang="de-DE" dirty="0"/>
                  <a:t>A</a:t>
                </a:r>
              </a:p>
            </p:txBody>
          </p:sp>
          <p:pic>
            <p:nvPicPr>
              <p:cNvPr id="21" name="Grafik 20">
                <a:extLst>
                  <a:ext uri="{FF2B5EF4-FFF2-40B4-BE49-F238E27FC236}">
                    <a16:creationId xmlns:a16="http://schemas.microsoft.com/office/drawing/2014/main" id="{A96046F0-943A-4287-A722-804858561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contrast="52000"/>
                        </a14:imgEffect>
                      </a14:imgLayer>
                    </a14:imgProps>
                  </a:ext>
                </a:extLst>
              </a:blip>
              <a:srcRect l="8632" t="10437" r="11334" b="12947"/>
              <a:stretch/>
            </p:blipFill>
            <p:spPr>
              <a:xfrm>
                <a:off x="2427101" y="401418"/>
                <a:ext cx="181346" cy="143103"/>
              </a:xfrm>
              <a:prstGeom prst="rect">
                <a:avLst/>
              </a:prstGeom>
            </p:spPr>
          </p:pic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844E1CB-0B92-4CFF-8163-7A131363AB83}"/>
                  </a:ext>
                </a:extLst>
              </p:cNvPr>
              <p:cNvSpPr txBox="1"/>
              <p:nvPr/>
            </p:nvSpPr>
            <p:spPr>
              <a:xfrm>
                <a:off x="2715537" y="337830"/>
                <a:ext cx="518420" cy="239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>
                    <a:sym typeface="Symbol" panose="05050102010706020507" pitchFamily="18" charset="2"/>
                  </a:rPr>
                  <a:t></a:t>
                </a:r>
                <a:r>
                  <a:rPr lang="de-DE" dirty="0"/>
                  <a:t>0,08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760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927789" y="342957"/>
            <a:ext cx="1744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Welche Form hat diese Toleranzzone?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9332EAA-1E64-4AB9-8B2A-306252B3BD45}"/>
              </a:ext>
            </a:extLst>
          </p:cNvPr>
          <p:cNvGrpSpPr/>
          <p:nvPr/>
        </p:nvGrpSpPr>
        <p:grpSpPr>
          <a:xfrm>
            <a:off x="810209" y="977617"/>
            <a:ext cx="1980027" cy="1379764"/>
            <a:chOff x="-3512439" y="1601716"/>
            <a:chExt cx="1980027" cy="1379764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7A417AC-E61A-40D9-86EF-882CED923E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7902"/>
            <a:stretch/>
          </p:blipFill>
          <p:spPr>
            <a:xfrm>
              <a:off x="-3512439" y="1601716"/>
              <a:ext cx="1050529" cy="1204768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4FB0DD5-6A60-4399-9665-AB3F7428C61E}"/>
                </a:ext>
              </a:extLst>
            </p:cNvPr>
            <p:cNvSpPr/>
            <p:nvPr/>
          </p:nvSpPr>
          <p:spPr>
            <a:xfrm>
              <a:off x="-2532286" y="1737981"/>
              <a:ext cx="72000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526BF0F-E6F5-4902-B034-BFC80A8B4352}"/>
                </a:ext>
              </a:extLst>
            </p:cNvPr>
            <p:cNvSpPr/>
            <p:nvPr/>
          </p:nvSpPr>
          <p:spPr>
            <a:xfrm>
              <a:off x="-2532286" y="1771432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2664C048-784D-41C7-AADD-27568D52EABC}"/>
                </a:ext>
              </a:extLst>
            </p:cNvPr>
            <p:cNvSpPr/>
            <p:nvPr/>
          </p:nvSpPr>
          <p:spPr>
            <a:xfrm>
              <a:off x="-2309888" y="1771432"/>
              <a:ext cx="55709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AE6E34B-9182-4A32-B058-9F6319FD81E0}"/>
                </a:ext>
              </a:extLst>
            </p:cNvPr>
            <p:cNvSpPr/>
            <p:nvPr/>
          </p:nvSpPr>
          <p:spPr>
            <a:xfrm rot="16200000">
              <a:off x="-1748412" y="1771406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CEACD077-A85A-482A-8E54-3A9250BFC12D}"/>
                </a:ext>
              </a:extLst>
            </p:cNvPr>
            <p:cNvSpPr txBox="1"/>
            <p:nvPr/>
          </p:nvSpPr>
          <p:spPr>
            <a:xfrm>
              <a:off x="-1704217" y="1737981"/>
              <a:ext cx="115051" cy="2395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de-DE" dirty="0"/>
                <a:t>A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9DBFD6EF-C72A-4349-802D-450C0532F26A}"/>
                </a:ext>
              </a:extLst>
            </p:cNvPr>
            <p:cNvSpPr txBox="1"/>
            <p:nvPr/>
          </p:nvSpPr>
          <p:spPr>
            <a:xfrm>
              <a:off x="-2273989" y="1740932"/>
              <a:ext cx="48250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dirty="0">
                  <a:sym typeface="Symbol" panose="05050102010706020507" pitchFamily="18" charset="2"/>
                </a:rPr>
                <a:t></a:t>
              </a:r>
              <a:r>
                <a:rPr lang="de-DE" dirty="0"/>
                <a:t>0,1</a:t>
              </a: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4291608E-EF34-45F0-9289-40F2AD4EE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0062" t="16629" r="42205" b="71072"/>
            <a:stretch/>
          </p:blipFill>
          <p:spPr>
            <a:xfrm>
              <a:off x="-2504127" y="1799583"/>
              <a:ext cx="168048" cy="159698"/>
            </a:xfrm>
            <a:prstGeom prst="rect">
              <a:avLst/>
            </a:prstGeom>
          </p:spPr>
        </p:pic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97A4F23-5A77-416E-9552-B22D1C2E6A33}"/>
                </a:ext>
              </a:extLst>
            </p:cNvPr>
            <p:cNvSpPr/>
            <p:nvPr/>
          </p:nvSpPr>
          <p:spPr>
            <a:xfrm rot="16200000">
              <a:off x="-2414782" y="2765480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5E58040-402D-4397-BF86-5FED6168809B}"/>
                </a:ext>
              </a:extLst>
            </p:cNvPr>
            <p:cNvSpPr txBox="1"/>
            <p:nvPr/>
          </p:nvSpPr>
          <p:spPr>
            <a:xfrm>
              <a:off x="-2370587" y="2732055"/>
              <a:ext cx="115051" cy="2395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de-DE" dirty="0"/>
                <a:t>A</a:t>
              </a:r>
            </a:p>
          </p:txBody>
        </p:sp>
        <p:sp>
          <p:nvSpPr>
            <p:cNvPr id="20" name="Gleichschenkliges Dreieck 19">
              <a:extLst>
                <a:ext uri="{FF2B5EF4-FFF2-40B4-BE49-F238E27FC236}">
                  <a16:creationId xmlns:a16="http://schemas.microsoft.com/office/drawing/2014/main" id="{6D1D9C63-0546-440B-874C-DB86C7CA0648}"/>
                </a:ext>
              </a:extLst>
            </p:cNvPr>
            <p:cNvSpPr/>
            <p:nvPr/>
          </p:nvSpPr>
          <p:spPr>
            <a:xfrm rot="10800000">
              <a:off x="-2780036" y="2743490"/>
              <a:ext cx="71160" cy="4618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B9636191-CA57-4A41-9CD5-E6A04503D382}"/>
                </a:ext>
              </a:extLst>
            </p:cNvPr>
            <p:cNvCxnSpPr>
              <a:stCxn id="20" idx="0"/>
            </p:cNvCxnSpPr>
            <p:nvPr/>
          </p:nvCxnSpPr>
          <p:spPr>
            <a:xfrm flipH="1">
              <a:off x="-2744457" y="2789676"/>
              <a:ext cx="1" cy="938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2E0FC2D3-E2CC-465E-A254-6306B17D6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746456" y="2883498"/>
              <a:ext cx="32978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51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95EB88182ACB4786FB9D5A8D30BBA2" ma:contentTypeVersion="8" ma:contentTypeDescription="Create a new document." ma:contentTypeScope="" ma:versionID="ff2c25e6d177202c6f376a3c803411cc">
  <xsd:schema xmlns:xsd="http://www.w3.org/2001/XMLSchema" xmlns:xs="http://www.w3.org/2001/XMLSchema" xmlns:p="http://schemas.microsoft.com/office/2006/metadata/properties" xmlns:ns3="38d58f4d-9249-4ed6-b345-c6f8a276a7a4" targetNamespace="http://schemas.microsoft.com/office/2006/metadata/properties" ma:root="true" ma:fieldsID="63977450550bf0879000a4a22aacfb51" ns3:_="">
    <xsd:import namespace="38d58f4d-9249-4ed6-b345-c6f8a276a7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58f4d-9249-4ed6-b345-c6f8a276a7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F88AC8-6C01-4A64-A5B5-FDC7D70144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d58f4d-9249-4ed6-b345-c6f8a276a7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B87EBF-F4DE-4F5E-BBC1-BE2EFE74B8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F377B1-F541-4E61-9004-A55FC060FF7D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38d58f4d-9249-4ed6-b345-c6f8a276a7a4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322</Words>
  <Application>Microsoft Office PowerPoint</Application>
  <PresentationFormat>Benutzerdefiniert</PresentationFormat>
  <Paragraphs>47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Luis de Leon Garcia</dc:creator>
  <cp:lastModifiedBy>Luis de Leon Garcia</cp:lastModifiedBy>
  <cp:revision>11</cp:revision>
  <dcterms:created xsi:type="dcterms:W3CDTF">2023-05-04T21:12:04Z</dcterms:created>
  <dcterms:modified xsi:type="dcterms:W3CDTF">2023-06-06T15:42:12Z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0x0101009195EB88182ACB4786FB9D5A8D30BBA2</vt:lpwstr>
  </property>
</Properties>
</file>