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2700325" cx="36004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ej6IcyGf5tumIFNoPIUKpK3qU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270034" y="441930"/>
            <a:ext cx="3060383" cy="940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3"/>
              <a:buFont typeface="Calibri"/>
              <a:buNone/>
              <a:defRPr sz="236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450056" y="1418303"/>
            <a:ext cx="2700338" cy="651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945"/>
              <a:buNone/>
              <a:defRPr sz="945"/>
            </a:lvl1pPr>
            <a:lvl2pPr lvl="1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lvl="2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sz="709"/>
            </a:lvl3pPr>
            <a:lvl4pPr lvl="3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4pPr>
            <a:lvl5pPr lvl="4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5pPr>
            <a:lvl6pPr lvl="5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6pPr>
            <a:lvl7pPr lvl="6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7pPr>
            <a:lvl8pPr lvl="7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8pPr>
            <a:lvl9pPr lvl="8" algn="ctr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247531" y="143768"/>
            <a:ext cx="3105388" cy="52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943555" y="22816"/>
            <a:ext cx="1713340" cy="3105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1820540" y="899800"/>
            <a:ext cx="2288412" cy="776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245343" y="145957"/>
            <a:ext cx="2288412" cy="2284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247531" y="143768"/>
            <a:ext cx="3105388" cy="52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247531" y="718840"/>
            <a:ext cx="3105388" cy="1713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245656" y="673210"/>
            <a:ext cx="3105388" cy="11232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3"/>
              <a:buFont typeface="Calibri"/>
              <a:buNone/>
              <a:defRPr sz="236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245656" y="1807102"/>
            <a:ext cx="3105388" cy="59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945"/>
              <a:buNone/>
              <a:defRPr sz="945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788"/>
              <a:buNone/>
              <a:defRPr sz="788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709"/>
              <a:buNone/>
              <a:defRPr sz="70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63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63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63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63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63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63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247531" y="143768"/>
            <a:ext cx="3105388" cy="52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247531" y="718840"/>
            <a:ext cx="1530191" cy="1713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1822728" y="718840"/>
            <a:ext cx="1530191" cy="1713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248000" y="143768"/>
            <a:ext cx="3105388" cy="52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248000" y="661958"/>
            <a:ext cx="1523159" cy="324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945"/>
              <a:buNone/>
              <a:defRPr b="1" sz="945"/>
            </a:lvl1pPr>
            <a:lvl2pPr indent="-2286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b="1" sz="788"/>
            </a:lvl2pPr>
            <a:lvl3pPr indent="-2286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b="1" sz="709"/>
            </a:lvl3pPr>
            <a:lvl4pPr indent="-2286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4pPr>
            <a:lvl5pPr indent="-2286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5pPr>
            <a:lvl6pPr indent="-2286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6pPr>
            <a:lvl7pPr indent="-2286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7pPr>
            <a:lvl8pPr indent="-2286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8pPr>
            <a:lvl9pPr indent="-2286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248000" y="986373"/>
            <a:ext cx="1523159" cy="1450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1822728" y="661958"/>
            <a:ext cx="1530660" cy="324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945"/>
              <a:buNone/>
              <a:defRPr b="1" sz="945"/>
            </a:lvl1pPr>
            <a:lvl2pPr indent="-2286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b="1" sz="788"/>
            </a:lvl2pPr>
            <a:lvl3pPr indent="-2286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None/>
              <a:defRPr b="1" sz="709"/>
            </a:lvl3pPr>
            <a:lvl4pPr indent="-2286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4pPr>
            <a:lvl5pPr indent="-2286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5pPr>
            <a:lvl6pPr indent="-2286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6pPr>
            <a:lvl7pPr indent="-2286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7pPr>
            <a:lvl8pPr indent="-2286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8pPr>
            <a:lvl9pPr indent="-2286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b="1" sz="63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1822728" y="986373"/>
            <a:ext cx="1530660" cy="1450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247531" y="143768"/>
            <a:ext cx="3105388" cy="52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248000" y="180022"/>
            <a:ext cx="1161239" cy="6300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None/>
              <a:defRPr sz="12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1530660" y="388799"/>
            <a:ext cx="1822728" cy="1918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Char char="•"/>
              <a:defRPr sz="1260"/>
            </a:lvl1pPr>
            <a:lvl2pPr indent="-29864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1103"/>
              <a:buChar char="•"/>
              <a:defRPr sz="1103"/>
            </a:lvl2pPr>
            <a:lvl3pPr indent="-288607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945"/>
              <a:buChar char="•"/>
              <a:defRPr sz="945"/>
            </a:lvl3pPr>
            <a:lvl4pPr indent="-278638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Char char="•"/>
              <a:defRPr sz="788"/>
            </a:lvl4pPr>
            <a:lvl5pPr indent="-278638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Char char="•"/>
              <a:defRPr sz="788"/>
            </a:lvl5pPr>
            <a:lvl6pPr indent="-278638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Char char="•"/>
              <a:defRPr sz="788"/>
            </a:lvl6pPr>
            <a:lvl7pPr indent="-278638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Char char="•"/>
              <a:defRPr sz="788"/>
            </a:lvl7pPr>
            <a:lvl8pPr indent="-278638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Char char="•"/>
              <a:defRPr sz="788"/>
            </a:lvl8pPr>
            <a:lvl9pPr indent="-278638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Char char="•"/>
              <a:defRPr sz="788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248000" y="810101"/>
            <a:ext cx="1161239" cy="1500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1pPr>
            <a:lvl2pPr indent="-2286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2pPr>
            <a:lvl3pPr indent="-2286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473"/>
              <a:buNone/>
              <a:defRPr sz="473"/>
            </a:lvl3pPr>
            <a:lvl4pPr indent="-2286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4pPr>
            <a:lvl5pPr indent="-2286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5pPr>
            <a:lvl6pPr indent="-2286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6pPr>
            <a:lvl7pPr indent="-2286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7pPr>
            <a:lvl8pPr indent="-2286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8pPr>
            <a:lvl9pPr indent="-2286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248000" y="180022"/>
            <a:ext cx="1161239" cy="6300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None/>
              <a:defRPr sz="12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530660" y="388799"/>
            <a:ext cx="1822728" cy="191899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248000" y="810101"/>
            <a:ext cx="1161239" cy="1500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1pPr>
            <a:lvl2pPr indent="-228600" lvl="1" marL="914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551"/>
              <a:buNone/>
              <a:defRPr sz="551"/>
            </a:lvl2pPr>
            <a:lvl3pPr indent="-228600" lvl="2" marL="1371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473"/>
              <a:buNone/>
              <a:defRPr sz="473"/>
            </a:lvl3pPr>
            <a:lvl4pPr indent="-228600" lvl="3" marL="1828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4pPr>
            <a:lvl5pPr indent="-228600" lvl="4" marL="22860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5pPr>
            <a:lvl6pPr indent="-228600" lvl="5" marL="27432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6pPr>
            <a:lvl7pPr indent="-228600" lvl="6" marL="32004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7pPr>
            <a:lvl8pPr indent="-228600" lvl="7" marL="36576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8pPr>
            <a:lvl9pPr indent="-228600" lvl="8" marL="411480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394"/>
              <a:buNone/>
              <a:defRPr sz="394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247531" y="143768"/>
            <a:ext cx="3105388" cy="521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Calibri"/>
              <a:buNone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247531" y="718840"/>
            <a:ext cx="3105388" cy="1713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640" lvl="0" marL="457200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103"/>
              <a:buFont typeface="Arial"/>
              <a:buChar char="•"/>
              <a:defRPr b="0" i="0" sz="11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8607" lvl="1" marL="9144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945"/>
              <a:buFont typeface="Arial"/>
              <a:buChar char="•"/>
              <a:defRPr b="0" i="0" sz="9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8638" lvl="2" marL="13716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b="0" i="0" sz="7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73621" lvl="3" marL="18288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Font typeface="Arial"/>
              <a:buChar char="•"/>
              <a:defRPr b="0" i="0" sz="7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3621" lvl="4" marL="22860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Font typeface="Arial"/>
              <a:buChar char="•"/>
              <a:defRPr b="0" i="0" sz="7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73621" lvl="5" marL="27432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Font typeface="Arial"/>
              <a:buChar char="•"/>
              <a:defRPr b="0" i="0" sz="7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73621" lvl="6" marL="32004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Font typeface="Arial"/>
              <a:buChar char="•"/>
              <a:defRPr b="0" i="0" sz="7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73621" lvl="7" marL="36576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Font typeface="Arial"/>
              <a:buChar char="•"/>
              <a:defRPr b="0" i="0" sz="7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3621" lvl="8" marL="4114800" marR="0" rtl="0" algn="l">
              <a:lnSpc>
                <a:spcPct val="90000"/>
              </a:lnSpc>
              <a:spcBef>
                <a:spcPts val="197"/>
              </a:spcBef>
              <a:spcAft>
                <a:spcPts val="0"/>
              </a:spcAft>
              <a:buClr>
                <a:schemeClr val="dk1"/>
              </a:buClr>
              <a:buSzPts val="709"/>
              <a:buFont typeface="Arial"/>
              <a:buChar char="•"/>
              <a:defRPr b="0" i="0" sz="7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247531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7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" y="2414427"/>
            <a:ext cx="278183" cy="27818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285911" y="339841"/>
            <a:ext cx="3053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Wie groß ist der Durchmesser einer Bohrung, in der diese Welle immer montierbar ist?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Dr.-Ing. Luis de Leon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808" y="2527947"/>
            <a:ext cx="437399" cy="134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52125" l="14432" r="40522" t="14992"/>
          <a:stretch/>
        </p:blipFill>
        <p:spPr>
          <a:xfrm>
            <a:off x="691583" y="1063427"/>
            <a:ext cx="2217284" cy="112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" y="2414427"/>
            <a:ext cx="278183" cy="27818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285911" y="339841"/>
            <a:ext cx="3053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Wie groß ist der Durchmesser einer Bohrung, in der diese Welle immer montierbar ist?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Dr.-Ing. Luis de Leon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808" y="2527947"/>
            <a:ext cx="437399" cy="134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5">
            <a:alphaModFix/>
          </a:blip>
          <a:srcRect b="49953" l="11709" r="43939" t="10203"/>
          <a:stretch/>
        </p:blipFill>
        <p:spPr>
          <a:xfrm>
            <a:off x="637493" y="1034162"/>
            <a:ext cx="2325461" cy="144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" y="2414427"/>
            <a:ext cx="278183" cy="27818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285911" y="339841"/>
            <a:ext cx="3053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Wie groß darf der Durchmesser einer Welle sein, die in diese Hülse immer montierbar ist?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Dr.-Ing. Luis de Leon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808" y="2527947"/>
            <a:ext cx="437399" cy="134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5">
            <a:alphaModFix/>
          </a:blip>
          <a:srcRect b="48748" l="11184" r="46648" t="21273"/>
          <a:stretch/>
        </p:blipFill>
        <p:spPr>
          <a:xfrm>
            <a:off x="636643" y="1182496"/>
            <a:ext cx="2327161" cy="1149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" y="2414427"/>
            <a:ext cx="278183" cy="27818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285911" y="339841"/>
            <a:ext cx="30531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Wie groß darf der Durchmesser einer Welle sein, die in diese Hülse immer montierbar ist?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Dr.-Ing. Luis de Leon</a:t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808" y="2527947"/>
            <a:ext cx="437399" cy="134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5">
            <a:alphaModFix/>
          </a:blip>
          <a:srcRect b="56925" l="3716" r="44926" t="13683"/>
          <a:stretch/>
        </p:blipFill>
        <p:spPr>
          <a:xfrm>
            <a:off x="527663" y="1251895"/>
            <a:ext cx="2545121" cy="101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" y="2414427"/>
            <a:ext cx="278183" cy="27818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285911" y="339841"/>
            <a:ext cx="30531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Was bedeutet genau diese Positionsvorgabe?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Dr.-Ing. Luis de Leon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808" y="2527947"/>
            <a:ext cx="437399" cy="134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735" y="1253170"/>
            <a:ext cx="2518979" cy="83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" y="2414427"/>
            <a:ext cx="278183" cy="27818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285911" y="339841"/>
            <a:ext cx="30531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Was bedeutet genau diese Positionsvorgabe?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Dr.-Ing. Luis de Leon</a:t>
            </a:r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808" y="2527947"/>
            <a:ext cx="437399" cy="134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232" y="948018"/>
            <a:ext cx="2425985" cy="128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2023-05-04T21:12:04Z</dcterms:created>
  <dc:creator>Luis de Leon Garcia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0x0101009195EB88182ACB4786FB9D5A8D30BBA2</vt:lpwstr>
  </property>
</Properties>
</file>