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13"/>
  </p:handoutMasterIdLst>
  <p:sldIdLst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</p:sldIdLst>
  <p:sldSz cx="3600450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 autoAdjust="0"/>
    <p:restoredTop sz="94660"/>
  </p:normalViewPr>
  <p:slideViewPr>
    <p:cSldViewPr snapToGrid="0">
      <p:cViewPr varScale="1">
        <p:scale>
          <a:sx n="370" d="100"/>
          <a:sy n="370" d="100"/>
        </p:scale>
        <p:origin x="274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57717FB-01C2-4174-942E-57EAA5DAD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867CD1-C86F-4520-80C1-07EB736549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D1CCA-5A7F-447F-81F5-F236453F793A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38077F-1E7F-42B1-A693-259388CF08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AB7B11-2505-48F7-9EBB-5F478B313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E44E2-FB12-4847-8FB9-0793496AF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98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41930"/>
            <a:ext cx="3060383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418303"/>
            <a:ext cx="2700338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Dr.-Ing. L. de Leon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7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43768"/>
            <a:ext cx="776347" cy="22884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43768"/>
            <a:ext cx="2284035" cy="22884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94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Dr.-Ing. L. de Leon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33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73210"/>
            <a:ext cx="3105388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807102"/>
            <a:ext cx="3105388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41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718840"/>
            <a:ext cx="1530191" cy="17133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718840"/>
            <a:ext cx="1530191" cy="17133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5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43768"/>
            <a:ext cx="3105388" cy="5219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61958"/>
            <a:ext cx="1523159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86373"/>
            <a:ext cx="1523159" cy="14508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61958"/>
            <a:ext cx="1530660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86373"/>
            <a:ext cx="1530660" cy="14508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28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8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Prof. Dr.-Ing. L. de Leon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46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80022"/>
            <a:ext cx="1161239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88799"/>
            <a:ext cx="1822728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10101"/>
            <a:ext cx="1161239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65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80022"/>
            <a:ext cx="1161239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88799"/>
            <a:ext cx="1822728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810101"/>
            <a:ext cx="1161239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95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43768"/>
            <a:ext cx="3105388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718840"/>
            <a:ext cx="3105388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502814"/>
            <a:ext cx="810101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E357-5608-4D4C-B388-28EE988FB663}" type="datetimeFigureOut">
              <a:rPr lang="de-DE" smtClean="0"/>
              <a:t>06.06.2023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299" y="2502814"/>
            <a:ext cx="136785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de-DE" dirty="0"/>
              <a:t>Prof. Dr.-Ing. L. de Leon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502814"/>
            <a:ext cx="810101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7ADA-741E-4455-9823-3A7735FAD8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65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571470" y="342956"/>
            <a:ext cx="245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Wie muss diese Profiltoleranz geprüft werden?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04351CE-A325-4861-B99E-F23AFE089C27}"/>
              </a:ext>
            </a:extLst>
          </p:cNvPr>
          <p:cNvGrpSpPr/>
          <p:nvPr/>
        </p:nvGrpSpPr>
        <p:grpSpPr>
          <a:xfrm>
            <a:off x="976551" y="943344"/>
            <a:ext cx="1647344" cy="1448994"/>
            <a:chOff x="4313378" y="3571219"/>
            <a:chExt cx="1800000" cy="1559819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A9E3357D-1B22-446C-9304-7786337E8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35"/>
            <a:stretch/>
          </p:blipFill>
          <p:spPr>
            <a:xfrm>
              <a:off x="4313378" y="3571219"/>
              <a:ext cx="1800000" cy="1559819"/>
            </a:xfrm>
            <a:prstGeom prst="rect">
              <a:avLst/>
            </a:prstGeom>
          </p:spPr>
        </p:pic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47790AFE-58C9-4C6A-874F-4843B9DDE75E}"/>
                </a:ext>
              </a:extLst>
            </p:cNvPr>
            <p:cNvSpPr/>
            <p:nvPr/>
          </p:nvSpPr>
          <p:spPr>
            <a:xfrm>
              <a:off x="5798417" y="3775588"/>
              <a:ext cx="88648" cy="105762"/>
            </a:xfrm>
            <a:custGeom>
              <a:avLst/>
              <a:gdLst>
                <a:gd name="connsiteX0" fmla="*/ 29497 w 88491"/>
                <a:gd name="connsiteY0" fmla="*/ 0 h 105697"/>
                <a:gd name="connsiteX1" fmla="*/ 29497 w 88491"/>
                <a:gd name="connsiteY1" fmla="*/ 0 h 105697"/>
                <a:gd name="connsiteX2" fmla="*/ 22123 w 88491"/>
                <a:gd name="connsiteY2" fmla="*/ 36871 h 105697"/>
                <a:gd name="connsiteX3" fmla="*/ 17207 w 88491"/>
                <a:gd name="connsiteY3" fmla="*/ 51619 h 105697"/>
                <a:gd name="connsiteX4" fmla="*/ 0 w 88491"/>
                <a:gd name="connsiteY4" fmla="*/ 66368 h 105697"/>
                <a:gd name="connsiteX5" fmla="*/ 2458 w 88491"/>
                <a:gd name="connsiteY5" fmla="*/ 76200 h 105697"/>
                <a:gd name="connsiteX6" fmla="*/ 24581 w 88491"/>
                <a:gd name="connsiteY6" fmla="*/ 86032 h 105697"/>
                <a:gd name="connsiteX7" fmla="*/ 41787 w 88491"/>
                <a:gd name="connsiteY7" fmla="*/ 90948 h 105697"/>
                <a:gd name="connsiteX8" fmla="*/ 63910 w 88491"/>
                <a:gd name="connsiteY8" fmla="*/ 95865 h 105697"/>
                <a:gd name="connsiteX9" fmla="*/ 68826 w 88491"/>
                <a:gd name="connsiteY9" fmla="*/ 103239 h 105697"/>
                <a:gd name="connsiteX10" fmla="*/ 88491 w 88491"/>
                <a:gd name="connsiteY10" fmla="*/ 103239 h 105697"/>
                <a:gd name="connsiteX11" fmla="*/ 86032 w 88491"/>
                <a:gd name="connsiteY11" fmla="*/ 73742 h 105697"/>
                <a:gd name="connsiteX12" fmla="*/ 81116 w 88491"/>
                <a:gd name="connsiteY12" fmla="*/ 58994 h 105697"/>
                <a:gd name="connsiteX13" fmla="*/ 73742 w 88491"/>
                <a:gd name="connsiteY13" fmla="*/ 36871 h 105697"/>
                <a:gd name="connsiteX14" fmla="*/ 66368 w 88491"/>
                <a:gd name="connsiteY14" fmla="*/ 14748 h 105697"/>
                <a:gd name="connsiteX15" fmla="*/ 63910 w 88491"/>
                <a:gd name="connsiteY15" fmla="*/ 7374 h 105697"/>
                <a:gd name="connsiteX16" fmla="*/ 61452 w 88491"/>
                <a:gd name="connsiteY16" fmla="*/ 0 h 105697"/>
                <a:gd name="connsiteX17" fmla="*/ 31955 w 88491"/>
                <a:gd name="connsiteY17" fmla="*/ 9832 h 105697"/>
                <a:gd name="connsiteX18" fmla="*/ 29497 w 88491"/>
                <a:gd name="connsiteY18" fmla="*/ 0 h 105697"/>
                <a:gd name="connsiteX0" fmla="*/ 29497 w 88491"/>
                <a:gd name="connsiteY0" fmla="*/ 0 h 105697"/>
                <a:gd name="connsiteX1" fmla="*/ 29497 w 88491"/>
                <a:gd name="connsiteY1" fmla="*/ 0 h 105697"/>
                <a:gd name="connsiteX2" fmla="*/ 22123 w 88491"/>
                <a:gd name="connsiteY2" fmla="*/ 36871 h 105697"/>
                <a:gd name="connsiteX3" fmla="*/ 17207 w 88491"/>
                <a:gd name="connsiteY3" fmla="*/ 51619 h 105697"/>
                <a:gd name="connsiteX4" fmla="*/ 0 w 88491"/>
                <a:gd name="connsiteY4" fmla="*/ 66368 h 105697"/>
                <a:gd name="connsiteX5" fmla="*/ 2458 w 88491"/>
                <a:gd name="connsiteY5" fmla="*/ 76200 h 105697"/>
                <a:gd name="connsiteX6" fmla="*/ 24581 w 88491"/>
                <a:gd name="connsiteY6" fmla="*/ 86032 h 105697"/>
                <a:gd name="connsiteX7" fmla="*/ 34413 w 88491"/>
                <a:gd name="connsiteY7" fmla="*/ 98323 h 105697"/>
                <a:gd name="connsiteX8" fmla="*/ 63910 w 88491"/>
                <a:gd name="connsiteY8" fmla="*/ 95865 h 105697"/>
                <a:gd name="connsiteX9" fmla="*/ 68826 w 88491"/>
                <a:gd name="connsiteY9" fmla="*/ 103239 h 105697"/>
                <a:gd name="connsiteX10" fmla="*/ 88491 w 88491"/>
                <a:gd name="connsiteY10" fmla="*/ 103239 h 105697"/>
                <a:gd name="connsiteX11" fmla="*/ 86032 w 88491"/>
                <a:gd name="connsiteY11" fmla="*/ 73742 h 105697"/>
                <a:gd name="connsiteX12" fmla="*/ 81116 w 88491"/>
                <a:gd name="connsiteY12" fmla="*/ 58994 h 105697"/>
                <a:gd name="connsiteX13" fmla="*/ 73742 w 88491"/>
                <a:gd name="connsiteY13" fmla="*/ 36871 h 105697"/>
                <a:gd name="connsiteX14" fmla="*/ 66368 w 88491"/>
                <a:gd name="connsiteY14" fmla="*/ 14748 h 105697"/>
                <a:gd name="connsiteX15" fmla="*/ 63910 w 88491"/>
                <a:gd name="connsiteY15" fmla="*/ 7374 h 105697"/>
                <a:gd name="connsiteX16" fmla="*/ 61452 w 88491"/>
                <a:gd name="connsiteY16" fmla="*/ 0 h 105697"/>
                <a:gd name="connsiteX17" fmla="*/ 31955 w 88491"/>
                <a:gd name="connsiteY17" fmla="*/ 9832 h 105697"/>
                <a:gd name="connsiteX18" fmla="*/ 29497 w 88491"/>
                <a:gd name="connsiteY18" fmla="*/ 0 h 105697"/>
                <a:gd name="connsiteX0" fmla="*/ 29497 w 88491"/>
                <a:gd name="connsiteY0" fmla="*/ 0 h 105697"/>
                <a:gd name="connsiteX1" fmla="*/ 29497 w 88491"/>
                <a:gd name="connsiteY1" fmla="*/ 0 h 105697"/>
                <a:gd name="connsiteX2" fmla="*/ 22123 w 88491"/>
                <a:gd name="connsiteY2" fmla="*/ 36871 h 105697"/>
                <a:gd name="connsiteX3" fmla="*/ 17207 w 88491"/>
                <a:gd name="connsiteY3" fmla="*/ 51619 h 105697"/>
                <a:gd name="connsiteX4" fmla="*/ 0 w 88491"/>
                <a:gd name="connsiteY4" fmla="*/ 66368 h 105697"/>
                <a:gd name="connsiteX5" fmla="*/ 2458 w 88491"/>
                <a:gd name="connsiteY5" fmla="*/ 76200 h 105697"/>
                <a:gd name="connsiteX6" fmla="*/ 24581 w 88491"/>
                <a:gd name="connsiteY6" fmla="*/ 90948 h 105697"/>
                <a:gd name="connsiteX7" fmla="*/ 34413 w 88491"/>
                <a:gd name="connsiteY7" fmla="*/ 98323 h 105697"/>
                <a:gd name="connsiteX8" fmla="*/ 63910 w 88491"/>
                <a:gd name="connsiteY8" fmla="*/ 95865 h 105697"/>
                <a:gd name="connsiteX9" fmla="*/ 68826 w 88491"/>
                <a:gd name="connsiteY9" fmla="*/ 103239 h 105697"/>
                <a:gd name="connsiteX10" fmla="*/ 88491 w 88491"/>
                <a:gd name="connsiteY10" fmla="*/ 103239 h 105697"/>
                <a:gd name="connsiteX11" fmla="*/ 86032 w 88491"/>
                <a:gd name="connsiteY11" fmla="*/ 73742 h 105697"/>
                <a:gd name="connsiteX12" fmla="*/ 81116 w 88491"/>
                <a:gd name="connsiteY12" fmla="*/ 58994 h 105697"/>
                <a:gd name="connsiteX13" fmla="*/ 73742 w 88491"/>
                <a:gd name="connsiteY13" fmla="*/ 36871 h 105697"/>
                <a:gd name="connsiteX14" fmla="*/ 66368 w 88491"/>
                <a:gd name="connsiteY14" fmla="*/ 14748 h 105697"/>
                <a:gd name="connsiteX15" fmla="*/ 63910 w 88491"/>
                <a:gd name="connsiteY15" fmla="*/ 7374 h 105697"/>
                <a:gd name="connsiteX16" fmla="*/ 61452 w 88491"/>
                <a:gd name="connsiteY16" fmla="*/ 0 h 105697"/>
                <a:gd name="connsiteX17" fmla="*/ 31955 w 88491"/>
                <a:gd name="connsiteY17" fmla="*/ 9832 h 105697"/>
                <a:gd name="connsiteX18" fmla="*/ 29497 w 88491"/>
                <a:gd name="connsiteY18" fmla="*/ 0 h 105697"/>
                <a:gd name="connsiteX0" fmla="*/ 29497 w 88491"/>
                <a:gd name="connsiteY0" fmla="*/ 0 h 107546"/>
                <a:gd name="connsiteX1" fmla="*/ 29497 w 88491"/>
                <a:gd name="connsiteY1" fmla="*/ 0 h 107546"/>
                <a:gd name="connsiteX2" fmla="*/ 22123 w 88491"/>
                <a:gd name="connsiteY2" fmla="*/ 36871 h 107546"/>
                <a:gd name="connsiteX3" fmla="*/ 17207 w 88491"/>
                <a:gd name="connsiteY3" fmla="*/ 51619 h 107546"/>
                <a:gd name="connsiteX4" fmla="*/ 0 w 88491"/>
                <a:gd name="connsiteY4" fmla="*/ 66368 h 107546"/>
                <a:gd name="connsiteX5" fmla="*/ 2458 w 88491"/>
                <a:gd name="connsiteY5" fmla="*/ 76200 h 107546"/>
                <a:gd name="connsiteX6" fmla="*/ 24581 w 88491"/>
                <a:gd name="connsiteY6" fmla="*/ 90948 h 107546"/>
                <a:gd name="connsiteX7" fmla="*/ 34413 w 88491"/>
                <a:gd name="connsiteY7" fmla="*/ 98323 h 107546"/>
                <a:gd name="connsiteX8" fmla="*/ 63910 w 88491"/>
                <a:gd name="connsiteY8" fmla="*/ 95865 h 107546"/>
                <a:gd name="connsiteX9" fmla="*/ 76200 w 88491"/>
                <a:gd name="connsiteY9" fmla="*/ 105697 h 107546"/>
                <a:gd name="connsiteX10" fmla="*/ 88491 w 88491"/>
                <a:gd name="connsiteY10" fmla="*/ 103239 h 107546"/>
                <a:gd name="connsiteX11" fmla="*/ 86032 w 88491"/>
                <a:gd name="connsiteY11" fmla="*/ 73742 h 107546"/>
                <a:gd name="connsiteX12" fmla="*/ 81116 w 88491"/>
                <a:gd name="connsiteY12" fmla="*/ 58994 h 107546"/>
                <a:gd name="connsiteX13" fmla="*/ 73742 w 88491"/>
                <a:gd name="connsiteY13" fmla="*/ 36871 h 107546"/>
                <a:gd name="connsiteX14" fmla="*/ 66368 w 88491"/>
                <a:gd name="connsiteY14" fmla="*/ 14748 h 107546"/>
                <a:gd name="connsiteX15" fmla="*/ 63910 w 88491"/>
                <a:gd name="connsiteY15" fmla="*/ 7374 h 107546"/>
                <a:gd name="connsiteX16" fmla="*/ 61452 w 88491"/>
                <a:gd name="connsiteY16" fmla="*/ 0 h 107546"/>
                <a:gd name="connsiteX17" fmla="*/ 31955 w 88491"/>
                <a:gd name="connsiteY17" fmla="*/ 9832 h 107546"/>
                <a:gd name="connsiteX18" fmla="*/ 29497 w 88491"/>
                <a:gd name="connsiteY18" fmla="*/ 0 h 107546"/>
                <a:gd name="connsiteX0" fmla="*/ 29497 w 88491"/>
                <a:gd name="connsiteY0" fmla="*/ 0 h 105762"/>
                <a:gd name="connsiteX1" fmla="*/ 29497 w 88491"/>
                <a:gd name="connsiteY1" fmla="*/ 0 h 105762"/>
                <a:gd name="connsiteX2" fmla="*/ 22123 w 88491"/>
                <a:gd name="connsiteY2" fmla="*/ 36871 h 105762"/>
                <a:gd name="connsiteX3" fmla="*/ 17207 w 88491"/>
                <a:gd name="connsiteY3" fmla="*/ 51619 h 105762"/>
                <a:gd name="connsiteX4" fmla="*/ 0 w 88491"/>
                <a:gd name="connsiteY4" fmla="*/ 66368 h 105762"/>
                <a:gd name="connsiteX5" fmla="*/ 2458 w 88491"/>
                <a:gd name="connsiteY5" fmla="*/ 76200 h 105762"/>
                <a:gd name="connsiteX6" fmla="*/ 24581 w 88491"/>
                <a:gd name="connsiteY6" fmla="*/ 90948 h 105762"/>
                <a:gd name="connsiteX7" fmla="*/ 34413 w 88491"/>
                <a:gd name="connsiteY7" fmla="*/ 98323 h 105762"/>
                <a:gd name="connsiteX8" fmla="*/ 58994 w 88491"/>
                <a:gd name="connsiteY8" fmla="*/ 100781 h 105762"/>
                <a:gd name="connsiteX9" fmla="*/ 76200 w 88491"/>
                <a:gd name="connsiteY9" fmla="*/ 105697 h 105762"/>
                <a:gd name="connsiteX10" fmla="*/ 88491 w 88491"/>
                <a:gd name="connsiteY10" fmla="*/ 103239 h 105762"/>
                <a:gd name="connsiteX11" fmla="*/ 86032 w 88491"/>
                <a:gd name="connsiteY11" fmla="*/ 73742 h 105762"/>
                <a:gd name="connsiteX12" fmla="*/ 81116 w 88491"/>
                <a:gd name="connsiteY12" fmla="*/ 58994 h 105762"/>
                <a:gd name="connsiteX13" fmla="*/ 73742 w 88491"/>
                <a:gd name="connsiteY13" fmla="*/ 36871 h 105762"/>
                <a:gd name="connsiteX14" fmla="*/ 66368 w 88491"/>
                <a:gd name="connsiteY14" fmla="*/ 14748 h 105762"/>
                <a:gd name="connsiteX15" fmla="*/ 63910 w 88491"/>
                <a:gd name="connsiteY15" fmla="*/ 7374 h 105762"/>
                <a:gd name="connsiteX16" fmla="*/ 61452 w 88491"/>
                <a:gd name="connsiteY16" fmla="*/ 0 h 105762"/>
                <a:gd name="connsiteX17" fmla="*/ 31955 w 88491"/>
                <a:gd name="connsiteY17" fmla="*/ 9832 h 105762"/>
                <a:gd name="connsiteX18" fmla="*/ 29497 w 88491"/>
                <a:gd name="connsiteY18" fmla="*/ 0 h 105762"/>
                <a:gd name="connsiteX0" fmla="*/ 29654 w 88648"/>
                <a:gd name="connsiteY0" fmla="*/ 0 h 105762"/>
                <a:gd name="connsiteX1" fmla="*/ 29654 w 88648"/>
                <a:gd name="connsiteY1" fmla="*/ 0 h 105762"/>
                <a:gd name="connsiteX2" fmla="*/ 22280 w 88648"/>
                <a:gd name="connsiteY2" fmla="*/ 36871 h 105762"/>
                <a:gd name="connsiteX3" fmla="*/ 17364 w 88648"/>
                <a:gd name="connsiteY3" fmla="*/ 51619 h 105762"/>
                <a:gd name="connsiteX4" fmla="*/ 157 w 88648"/>
                <a:gd name="connsiteY4" fmla="*/ 66368 h 105762"/>
                <a:gd name="connsiteX5" fmla="*/ 2615 w 88648"/>
                <a:gd name="connsiteY5" fmla="*/ 76200 h 105762"/>
                <a:gd name="connsiteX6" fmla="*/ 27196 w 88648"/>
                <a:gd name="connsiteY6" fmla="*/ 95864 h 105762"/>
                <a:gd name="connsiteX7" fmla="*/ 34570 w 88648"/>
                <a:gd name="connsiteY7" fmla="*/ 98323 h 105762"/>
                <a:gd name="connsiteX8" fmla="*/ 59151 w 88648"/>
                <a:gd name="connsiteY8" fmla="*/ 100781 h 105762"/>
                <a:gd name="connsiteX9" fmla="*/ 76357 w 88648"/>
                <a:gd name="connsiteY9" fmla="*/ 105697 h 105762"/>
                <a:gd name="connsiteX10" fmla="*/ 88648 w 88648"/>
                <a:gd name="connsiteY10" fmla="*/ 103239 h 105762"/>
                <a:gd name="connsiteX11" fmla="*/ 86189 w 88648"/>
                <a:gd name="connsiteY11" fmla="*/ 73742 h 105762"/>
                <a:gd name="connsiteX12" fmla="*/ 81273 w 88648"/>
                <a:gd name="connsiteY12" fmla="*/ 58994 h 105762"/>
                <a:gd name="connsiteX13" fmla="*/ 73899 w 88648"/>
                <a:gd name="connsiteY13" fmla="*/ 36871 h 105762"/>
                <a:gd name="connsiteX14" fmla="*/ 66525 w 88648"/>
                <a:gd name="connsiteY14" fmla="*/ 14748 h 105762"/>
                <a:gd name="connsiteX15" fmla="*/ 64067 w 88648"/>
                <a:gd name="connsiteY15" fmla="*/ 7374 h 105762"/>
                <a:gd name="connsiteX16" fmla="*/ 61609 w 88648"/>
                <a:gd name="connsiteY16" fmla="*/ 0 h 105762"/>
                <a:gd name="connsiteX17" fmla="*/ 32112 w 88648"/>
                <a:gd name="connsiteY17" fmla="*/ 9832 h 105762"/>
                <a:gd name="connsiteX18" fmla="*/ 29654 w 88648"/>
                <a:gd name="connsiteY18" fmla="*/ 0 h 10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8648" h="105762">
                  <a:moveTo>
                    <a:pt x="29654" y="0"/>
                  </a:moveTo>
                  <a:lnTo>
                    <a:pt x="29654" y="0"/>
                  </a:lnTo>
                  <a:cubicBezTo>
                    <a:pt x="27196" y="12290"/>
                    <a:pt x="26244" y="24980"/>
                    <a:pt x="22280" y="36871"/>
                  </a:cubicBezTo>
                  <a:cubicBezTo>
                    <a:pt x="20641" y="41787"/>
                    <a:pt x="21028" y="47955"/>
                    <a:pt x="17364" y="51619"/>
                  </a:cubicBezTo>
                  <a:cubicBezTo>
                    <a:pt x="5442" y="63541"/>
                    <a:pt x="11388" y="58881"/>
                    <a:pt x="157" y="66368"/>
                  </a:cubicBezTo>
                  <a:cubicBezTo>
                    <a:pt x="976" y="69645"/>
                    <a:pt x="-1891" y="71284"/>
                    <a:pt x="2615" y="76200"/>
                  </a:cubicBezTo>
                  <a:cubicBezTo>
                    <a:pt x="7121" y="81116"/>
                    <a:pt x="21870" y="92177"/>
                    <a:pt x="27196" y="95864"/>
                  </a:cubicBezTo>
                  <a:cubicBezTo>
                    <a:pt x="32522" y="99551"/>
                    <a:pt x="29244" y="97503"/>
                    <a:pt x="34570" y="98323"/>
                  </a:cubicBezTo>
                  <a:cubicBezTo>
                    <a:pt x="39896" y="99143"/>
                    <a:pt x="44801" y="95998"/>
                    <a:pt x="59151" y="100781"/>
                  </a:cubicBezTo>
                  <a:cubicBezTo>
                    <a:pt x="60790" y="103239"/>
                    <a:pt x="71441" y="105287"/>
                    <a:pt x="76357" y="105697"/>
                  </a:cubicBezTo>
                  <a:cubicBezTo>
                    <a:pt x="81273" y="106107"/>
                    <a:pt x="82349" y="104499"/>
                    <a:pt x="88648" y="103239"/>
                  </a:cubicBezTo>
                  <a:cubicBezTo>
                    <a:pt x="87828" y="93407"/>
                    <a:pt x="87811" y="83474"/>
                    <a:pt x="86189" y="73742"/>
                  </a:cubicBezTo>
                  <a:cubicBezTo>
                    <a:pt x="85337" y="68631"/>
                    <a:pt x="82912" y="63910"/>
                    <a:pt x="81273" y="58994"/>
                  </a:cubicBezTo>
                  <a:lnTo>
                    <a:pt x="73899" y="36871"/>
                  </a:lnTo>
                  <a:lnTo>
                    <a:pt x="66525" y="14748"/>
                  </a:lnTo>
                  <a:lnTo>
                    <a:pt x="64067" y="7374"/>
                  </a:lnTo>
                  <a:lnTo>
                    <a:pt x="61609" y="0"/>
                  </a:lnTo>
                  <a:cubicBezTo>
                    <a:pt x="28133" y="3043"/>
                    <a:pt x="38536" y="-6228"/>
                    <a:pt x="32112" y="9832"/>
                  </a:cubicBezTo>
                  <a:cubicBezTo>
                    <a:pt x="31432" y="11533"/>
                    <a:pt x="30064" y="1639"/>
                    <a:pt x="296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05D717-DC16-4F9F-8A9C-A461B76D8875}"/>
                </a:ext>
              </a:extLst>
            </p:cNvPr>
            <p:cNvCxnSpPr/>
            <p:nvPr/>
          </p:nvCxnSpPr>
          <p:spPr>
            <a:xfrm flipV="1">
              <a:off x="5798417" y="3797054"/>
              <a:ext cx="59576" cy="6282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4FA5618-88A7-4343-BFE5-E24F0EC00DF3}"/>
                </a:ext>
              </a:extLst>
            </p:cNvPr>
            <p:cNvCxnSpPr/>
            <p:nvPr/>
          </p:nvCxnSpPr>
          <p:spPr>
            <a:xfrm flipV="1">
              <a:off x="5834288" y="3797055"/>
              <a:ext cx="59576" cy="6282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63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571470" y="342956"/>
            <a:ext cx="2457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Wie muss diese Profiltoleranz geprüft werden?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A65792E-673F-416C-A701-E1DACB9CA9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5"/>
          <a:stretch/>
        </p:blipFill>
        <p:spPr>
          <a:xfrm>
            <a:off x="972496" y="950561"/>
            <a:ext cx="1655452" cy="14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2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341215" y="342956"/>
            <a:ext cx="291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Wie muss diese Geradheitstoleranz geprüft werden?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4CC1305-3AC0-4A7E-99BE-163C1A4426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02" t="2530" r="3506" b="2022"/>
          <a:stretch/>
        </p:blipFill>
        <p:spPr>
          <a:xfrm>
            <a:off x="1023513" y="1190173"/>
            <a:ext cx="1553417" cy="9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341215" y="342956"/>
            <a:ext cx="291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Wie muss diese Geradheitstoleranz geprüft werden?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25E1EEA-F5C4-4ACE-BDF2-FBCDDC6268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73" t="13090" r="5278"/>
          <a:stretch/>
        </p:blipFill>
        <p:spPr>
          <a:xfrm>
            <a:off x="894280" y="1062334"/>
            <a:ext cx="1811881" cy="12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1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341215" y="342956"/>
            <a:ext cx="291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Was ist der Unterschied zw. diesen 2 Parallelitätstoleranzen?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AA1510-BAD7-4348-8399-B3BFC91F6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55" y="1014582"/>
            <a:ext cx="1570531" cy="130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4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261375" y="339841"/>
            <a:ext cx="307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Warum ist dieser Richtungselement-Indikator notwendig?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279E2F1-D980-4CD2-A249-96EAA502E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57" y="977789"/>
            <a:ext cx="2564935" cy="126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0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261375" y="339841"/>
            <a:ext cx="307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Warum ist dieser Richtungselement-Indikator notwendig?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0513170-EBCD-4B6C-8625-22C18646A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41" y="991771"/>
            <a:ext cx="2493160" cy="12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7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7FD9D59-BB93-4E3D-BB3E-DE327E6CE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" y="2414427"/>
            <a:ext cx="278183" cy="27818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4A802-23D8-40B9-BF9B-D7CEFAFEB24F}"/>
              </a:ext>
            </a:extLst>
          </p:cNvPr>
          <p:cNvSpPr txBox="1"/>
          <p:nvPr/>
        </p:nvSpPr>
        <p:spPr>
          <a:xfrm>
            <a:off x="261375" y="339841"/>
            <a:ext cx="307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</a:rPr>
              <a:t>Was bedeutet dieser Kollektionsebenen-Indikator?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BE04A5-C716-4758-884B-426EDE615AB3}"/>
              </a:ext>
            </a:extLst>
          </p:cNvPr>
          <p:cNvSpPr txBox="1"/>
          <p:nvPr/>
        </p:nvSpPr>
        <p:spPr>
          <a:xfrm>
            <a:off x="1278286" y="2531061"/>
            <a:ext cx="10438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00" dirty="0">
                <a:latin typeface="Verdana" panose="020B0604030504040204" pitchFamily="34" charset="0"/>
                <a:ea typeface="Verdana" panose="020B0604030504040204" pitchFamily="34" charset="0"/>
              </a:rPr>
              <a:t>Prof. Dr.-Ing. Luis de Leon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A3B2BB-7DC8-454A-B2A8-EFAAB085D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08" y="2527947"/>
            <a:ext cx="437399" cy="134592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B10E502-3CE0-4240-8835-7C11F680CD0D}"/>
              </a:ext>
            </a:extLst>
          </p:cNvPr>
          <p:cNvGrpSpPr>
            <a:grpSpLocks noChangeAspect="1"/>
          </p:cNvGrpSpPr>
          <p:nvPr/>
        </p:nvGrpSpPr>
        <p:grpSpPr>
          <a:xfrm>
            <a:off x="360315" y="1061291"/>
            <a:ext cx="2879811" cy="1093350"/>
            <a:chOff x="400218" y="1031343"/>
            <a:chExt cx="4057331" cy="1540407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416646E-20C5-48C8-97CE-356216D08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7184"/>
            <a:stretch/>
          </p:blipFill>
          <p:spPr>
            <a:xfrm>
              <a:off x="400218" y="1031343"/>
              <a:ext cx="2932197" cy="1540407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AE152083-8691-457E-977F-B174D986E6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45" t="38851"/>
            <a:stretch/>
          </p:blipFill>
          <p:spPr>
            <a:xfrm>
              <a:off x="2195725" y="1629806"/>
              <a:ext cx="2261824" cy="941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478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95EB88182ACB4786FB9D5A8D30BBA2" ma:contentTypeVersion="8" ma:contentTypeDescription="Create a new document." ma:contentTypeScope="" ma:versionID="ff2c25e6d177202c6f376a3c803411cc">
  <xsd:schema xmlns:xsd="http://www.w3.org/2001/XMLSchema" xmlns:xs="http://www.w3.org/2001/XMLSchema" xmlns:p="http://schemas.microsoft.com/office/2006/metadata/properties" xmlns:ns3="38d58f4d-9249-4ed6-b345-c6f8a276a7a4" targetNamespace="http://schemas.microsoft.com/office/2006/metadata/properties" ma:root="true" ma:fieldsID="63977450550bf0879000a4a22aacfb51" ns3:_="">
    <xsd:import namespace="38d58f4d-9249-4ed6-b345-c6f8a276a7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58f4d-9249-4ed6-b345-c6f8a276a7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E8468B-F0B3-4596-9B97-0A92682F06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d58f4d-9249-4ed6-b345-c6f8a276a7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D2E24C-6548-4169-8FC7-F0C6FF20D9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8F19B1-F3B7-4001-8DCE-BAB4EF898289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38d58f4d-9249-4ed6-b345-c6f8a276a7a4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</Words>
  <Application>Microsoft Office PowerPoint</Application>
  <PresentationFormat>Benutzerdefiniert</PresentationFormat>
  <Paragraphs>16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Luis de Leon Garcia</dc:creator>
  <cp:lastModifiedBy>Luis de Leon Garcia</cp:lastModifiedBy>
  <cp:revision>11</cp:revision>
  <dcterms:created xsi:type="dcterms:W3CDTF">2023-05-04T21:12:04Z</dcterms:created>
  <dcterms:modified xsi:type="dcterms:W3CDTF">2023-06-06T15:43:40Z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0x0101009195EB88182ACB4786FB9D5A8D30BBA2</vt:lpwstr>
  </property>
</Properties>
</file>