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2700325" cx="36004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ej6IcyGf5tumIFNoPIUKpK3q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70034" y="441930"/>
            <a:ext cx="3060383" cy="940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3"/>
              <a:buFont typeface="Calibri"/>
              <a:buNone/>
              <a:defRPr sz="23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450056" y="1418303"/>
            <a:ext cx="2700338" cy="6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/>
            </a:lvl1pPr>
            <a:lvl2pPr lvl="1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lvl="2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3pPr>
            <a:lvl4pPr lvl="3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4pPr>
            <a:lvl5pPr lvl="4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5pPr>
            <a:lvl6pPr lvl="5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6pPr>
            <a:lvl7pPr lvl="6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7pPr>
            <a:lvl8pPr lvl="7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8pPr>
            <a:lvl9pPr lvl="8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943555" y="22816"/>
            <a:ext cx="1713340" cy="31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1820540" y="899800"/>
            <a:ext cx="2288412" cy="776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245343" y="145957"/>
            <a:ext cx="2288412" cy="22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247531" y="718840"/>
            <a:ext cx="3105388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45656" y="673210"/>
            <a:ext cx="3105388" cy="1123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3"/>
              <a:buFont typeface="Calibri"/>
              <a:buNone/>
              <a:defRPr sz="23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45656" y="1807102"/>
            <a:ext cx="3105388" cy="59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709"/>
              <a:buNone/>
              <a:defRPr sz="7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247531" y="718840"/>
            <a:ext cx="1530191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1822728" y="718840"/>
            <a:ext cx="1530191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248000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248000" y="661958"/>
            <a:ext cx="1523159" cy="32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b="1" sz="945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b="1" sz="709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248000" y="986373"/>
            <a:ext cx="1523159" cy="145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1822728" y="661958"/>
            <a:ext cx="1530660" cy="32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b="1" sz="945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b="1" sz="709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1822728" y="986373"/>
            <a:ext cx="1530660" cy="145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248000" y="180022"/>
            <a:ext cx="1161239" cy="630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530660" y="388799"/>
            <a:ext cx="1822728" cy="191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Char char="•"/>
              <a:defRPr sz="1260"/>
            </a:lvl1pPr>
            <a:lvl2pPr indent="-29864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103"/>
              <a:buChar char="•"/>
              <a:defRPr sz="1103"/>
            </a:lvl2pPr>
            <a:lvl3pPr indent="-288607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945"/>
              <a:buChar char="•"/>
              <a:defRPr sz="945"/>
            </a:lvl3pPr>
            <a:lvl4pPr indent="-278638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4pPr>
            <a:lvl5pPr indent="-278638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5pPr>
            <a:lvl6pPr indent="-278638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6pPr>
            <a:lvl7pPr indent="-278638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7pPr>
            <a:lvl8pPr indent="-278638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8pPr>
            <a:lvl9pPr indent="-278638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248000" y="810101"/>
            <a:ext cx="1161239" cy="150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473"/>
              <a:buNone/>
              <a:defRPr sz="473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48000" y="180022"/>
            <a:ext cx="1161239" cy="630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530660" y="388799"/>
            <a:ext cx="1822728" cy="191899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248000" y="810101"/>
            <a:ext cx="1161239" cy="150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473"/>
              <a:buNone/>
              <a:defRPr sz="473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Calibri"/>
              <a:buNone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247531" y="718840"/>
            <a:ext cx="3105388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640" lvl="0" marL="4572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/>
              <a:buChar char="•"/>
              <a:defRPr b="0" i="0" sz="11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607" lvl="1" marL="9144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b="0" i="0" sz="9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8638" lvl="2" marL="13716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7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3621" lvl="3" marL="18288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3621" lvl="4" marL="22860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3621" lvl="5" marL="27432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3621" lvl="6" marL="32004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3621" lvl="7" marL="36576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3621" lvl="8" marL="41148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ist der Durchmesser einer Bohrung, in der diese Welle immer montierbar ist?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52125" l="14432" r="40522" t="14992"/>
          <a:stretch/>
        </p:blipFill>
        <p:spPr>
          <a:xfrm>
            <a:off x="691583" y="1063427"/>
            <a:ext cx="2217284" cy="112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ist der Durchmesser einer Bohrung, in der diese Welle immer montierbar ist?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49953" l="11709" r="43939" t="10203"/>
          <a:stretch/>
        </p:blipFill>
        <p:spPr>
          <a:xfrm>
            <a:off x="637493" y="1034162"/>
            <a:ext cx="2325461" cy="144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darf der Durchmesser einer Welle sein, die in diese Hülse immer montierbar ist?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5">
            <a:alphaModFix/>
          </a:blip>
          <a:srcRect b="48748" l="11184" r="46648" t="21273"/>
          <a:stretch/>
        </p:blipFill>
        <p:spPr>
          <a:xfrm>
            <a:off x="636643" y="1182496"/>
            <a:ext cx="2327161" cy="114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darf der Durchmesser einer Welle sein, die in diese Hülse immer montierbar ist?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56925" l="3716" r="44926" t="13683"/>
          <a:stretch/>
        </p:blipFill>
        <p:spPr>
          <a:xfrm>
            <a:off x="527663" y="1251895"/>
            <a:ext cx="2545121" cy="101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285911" y="339841"/>
            <a:ext cx="3053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bedeutet genau diese Positionsvorgabe?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735" y="1253170"/>
            <a:ext cx="2518979" cy="83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285911" y="339841"/>
            <a:ext cx="3053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bedeutet genau diese Positionsvorgabe?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232" y="948018"/>
            <a:ext cx="2425985" cy="128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2023-05-04T21:12:04Z</dcterms:created>
  <dc:creator>Luis de Leon Garcia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0x0101009195EB88182ACB4786FB9D5A8D30BBA2</vt:lpwstr>
  </property>
</Properties>
</file>