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97CEE2-1CCE-4E57-A2EA-258BF0D01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D39B51-69DE-43DA-ABC9-950C6F3A41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BEF1C1-A0BE-4FBF-BA5F-DE81F4160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AB8B-842A-4302-A153-74D68C773B73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B68B94-24E8-48EF-988A-5CBA144F2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D5291A-CEA2-47EC-B8F8-AA9F7879B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BF22-35B8-4AEC-8D49-D3AEE33C0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797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AAC31-2C09-4DB8-AC7C-CA7E91F9A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5D5E22-C979-4CA6-9881-CD7DBDACE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407C31-1E7A-49ED-AC7B-0811BCBEE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AB8B-842A-4302-A153-74D68C773B73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A34194-C539-4B15-B896-A0382D15F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3E7E66-6E0E-4951-BCA0-2111682B0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BF22-35B8-4AEC-8D49-D3AEE33C0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209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8CC339-67E9-4D0C-94F4-F6C0C8FFB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7C1AFA-29A6-4B52-BF89-6F84195CE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906742-DF26-43B6-827C-7B2A3A444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AB8B-842A-4302-A153-74D68C773B73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E29B6E-379E-466C-AD60-F6917ACB8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A86968-36F6-406F-B9F1-0E0460E98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BF22-35B8-4AEC-8D49-D3AEE33C0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274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DD033-2B71-4B10-82D4-5CB409029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AE1D9D-8FC1-48FD-9F52-E6EA441A2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DBB811-A136-4013-96AB-2BA5B735F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AB8B-842A-4302-A153-74D68C773B73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80272D-9E5B-4C12-AD2E-6E9283D55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D961E2-5784-4A0B-8327-063685C88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BF22-35B8-4AEC-8D49-D3AEE33C0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060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F04A5-B11A-49AD-A169-A64811EBD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7753FF-A1CC-4CFE-977A-49147AE95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AC39F8-EE21-49DA-B594-6D6455917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AB8B-842A-4302-A153-74D68C773B73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A33BD2-B6D7-40B1-955B-4A2426442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3FE44E-349C-4AA5-90B1-46D5D77C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BF22-35B8-4AEC-8D49-D3AEE33C0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597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D2BA8-EE2D-4EC1-B22E-CE94E368E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4049AD-F1B8-4196-A20D-F9213861A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CFC717-0899-4D01-8864-E10400999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737D23-CE06-47B2-A9E0-CB0D8E11E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AB8B-842A-4302-A153-74D68C773B73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729219-FF84-4927-AFEF-E0104D739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262636-0EB7-46D8-B174-808152F2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BF22-35B8-4AEC-8D49-D3AEE33C0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00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587ED1-9982-4F7C-9D8F-3D9D4DB7B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E39177-5A84-4B71-B2DA-B8A343BEE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0562E4-08B5-4A69-B63B-D9724949E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6DA580-DAFF-4CD6-BFE1-4F5E29A042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4DA61F-B0E8-48EB-A2F5-B5E7F79E8D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4727DD-460B-4F36-825C-B12EF1DD7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AB8B-842A-4302-A153-74D68C773B73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941D49B-F1C7-49B2-BD32-E40C389D7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870124-D520-4E3F-BCE7-72A09446D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BF22-35B8-4AEC-8D49-D3AEE33C0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720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88442-B387-4A73-8E49-67097182D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D910A0-5810-41AF-844F-978EF788F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AB8B-842A-4302-A153-74D68C773B73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5079D30-FBF6-44B5-A19D-0BAE1D352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851508-3BA9-4A17-8A17-DAA224190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BF22-35B8-4AEC-8D49-D3AEE33C0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218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0854B9F-AC28-423D-804D-8974FA20C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AB8B-842A-4302-A153-74D68C773B73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9EC881-FC74-4B6D-90FE-800561420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EF15E9-226D-48C7-809B-59B2799B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BF22-35B8-4AEC-8D49-D3AEE33C0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393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4B5A77-A28C-435D-AD5E-B4FFE1E0F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606EDF-D450-4E1F-8728-09FE7EFE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F58538-C71A-43AA-A821-E8C249C2C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8ED380-FDFF-4A25-BB6F-FAE9C4436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AB8B-842A-4302-A153-74D68C773B73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64A0EB-7FF8-414D-9116-B2474B04A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70714F-D6F1-459A-A18B-8502E9ED8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BF22-35B8-4AEC-8D49-D3AEE33C0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144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0C0B1-860C-41E1-B425-DFCFCD54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39545D-1003-484B-8932-8DF5AA1D57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730B36-48EF-424E-9B3F-21B597749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48164B-1334-4B20-A43F-0556F5DE3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AB8B-842A-4302-A153-74D68C773B73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DE8E98-EB59-4CC9-AEED-5DE18B3B1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7273F1-8A06-4351-B805-4D5588EBC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BF22-35B8-4AEC-8D49-D3AEE33C0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775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9EF49E-7D30-461C-98F5-2D89B9EF5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D5C139-5FB2-49D0-8E6B-166F6293F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4F5EC-9CC8-462F-AC06-CBC6F91D72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2AB8B-842A-4302-A153-74D68C773B73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151247-4891-4EFC-83C5-4C9E0172C2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86CB94-0A70-4798-9F07-788FDA3AB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EBF22-35B8-4AEC-8D49-D3AEE33C0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8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D4078-D9AA-4AF7-8D01-908D49A72E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B079BD-108D-480A-88E6-9234233A14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14861B-5118-4671-A3E9-5CC340390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57" y="647459"/>
            <a:ext cx="10211685" cy="556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747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F731A5D-C59C-4D7B-9436-60EF3151D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379" y="1051354"/>
            <a:ext cx="9015241" cy="475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658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57033E3-E60A-4E26-935F-BC1EA8A3F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018" y="868458"/>
            <a:ext cx="9723963" cy="512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779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9709B82-1836-4C4A-A715-64C7455BD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035" y="971337"/>
            <a:ext cx="9563929" cy="491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50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CDF143B6-4459-4E39-AA3B-E9CA4DA95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704" y="1264732"/>
            <a:ext cx="7742591" cy="432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856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186A772-E460-4F76-8D3B-6D1AFFEF3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306" y="1462869"/>
            <a:ext cx="7003387" cy="393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05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1882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宽屏</PresentationFormat>
  <Paragraphs>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Green Ann</dc:creator>
  <cp:lastModifiedBy>Green Ann</cp:lastModifiedBy>
  <cp:revision>1</cp:revision>
  <dcterms:created xsi:type="dcterms:W3CDTF">2021-12-17T10:06:49Z</dcterms:created>
  <dcterms:modified xsi:type="dcterms:W3CDTF">2021-12-17T10:19:45Z</dcterms:modified>
</cp:coreProperties>
</file>