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bookmarkIdSeed="2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9" r:id="rId2"/>
    <p:sldId id="300" r:id="rId3"/>
    <p:sldId id="503" r:id="rId4"/>
    <p:sldId id="504" r:id="rId5"/>
    <p:sldId id="505" r:id="rId6"/>
    <p:sldId id="512" r:id="rId7"/>
    <p:sldId id="506" r:id="rId8"/>
    <p:sldId id="507" r:id="rId9"/>
    <p:sldId id="508" r:id="rId10"/>
    <p:sldId id="509" r:id="rId11"/>
    <p:sldId id="510" r:id="rId12"/>
    <p:sldId id="511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2" r:id="rId22"/>
    <p:sldId id="521" r:id="rId23"/>
    <p:sldId id="523" r:id="rId24"/>
    <p:sldId id="525" r:id="rId25"/>
    <p:sldId id="524" r:id="rId26"/>
    <p:sldId id="456" r:id="rId27"/>
    <p:sldId id="304" r:id="rId28"/>
  </p:sldIdLst>
  <p:sldSz cx="12190413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C0"/>
    <a:srgbClr val="7E799B"/>
    <a:srgbClr val="C82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94" autoAdjust="0"/>
  </p:normalViewPr>
  <p:slideViewPr>
    <p:cSldViewPr>
      <p:cViewPr varScale="1">
        <p:scale>
          <a:sx n="107" d="100"/>
          <a:sy n="107" d="100"/>
        </p:scale>
        <p:origin x="192" y="472"/>
      </p:cViewPr>
      <p:guideLst>
        <p:guide orient="horz" pos="2146"/>
        <p:guide pos="3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3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3514B6-771B-4EC2-A47D-F941841C62E3}" type="datetimeFigureOut">
              <a:rPr lang="zh-CN" altLang="en-US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86A45B-89A0-4072-95CA-E58597F922E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73F940-1A2C-4CE4-94A0-D6A659208EF0}" type="datetimeFigureOut">
              <a:rPr lang="zh-CN" altLang="en-US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60C71E-E05E-4FCB-A7CA-22F789644E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0375" y="2401888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5750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2912" y="1587496"/>
            <a:ext cx="6038849" cy="817568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00" y="4156075"/>
            <a:ext cx="352107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2275" y="1857375"/>
            <a:ext cx="45608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2100" y="1262063"/>
            <a:ext cx="154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3163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113" y="5929313"/>
            <a:ext cx="1043305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6023" y="5806404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0" name="直接箭头连接符 9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3" y="1143000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2357438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 userDrawn="1"/>
        </p:nvCxnSpPr>
        <p:spPr>
          <a:xfrm flipV="1">
            <a:off x="0" y="764540"/>
            <a:ext cx="12190095" cy="2159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1270000" y="357188"/>
            <a:ext cx="3816350" cy="333375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5" y="5845175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413" y="357188"/>
            <a:ext cx="3817937" cy="3333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7991" y="1237746"/>
            <a:ext cx="1097121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175" y="6480175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2021/11/17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7925" y="64785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3880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203825" y="2401888"/>
            <a:ext cx="608647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0413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3813" y="3260725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4475" y="3224213"/>
            <a:ext cx="19208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3338" y="318611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2225" y="391477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2513" y="3265488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2038" y="3192463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0925" y="3921125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18750" y="3890963"/>
            <a:ext cx="847725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18750" y="3797300"/>
            <a:ext cx="847725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5843" y="3115890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5" y="1857375"/>
            <a:ext cx="635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2875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0335" y="1845341"/>
            <a:ext cx="5204965" cy="55654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27512" y="3232951"/>
            <a:ext cx="9093976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 bwMode="auto">
          <a:xfrm>
            <a:off x="4799062" y="1587500"/>
            <a:ext cx="6762701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22913" y="1138238"/>
            <a:ext cx="5411787" cy="4095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服务器端开发技术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167795"/>
            <a:ext cx="108732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中常用函数中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str_replace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ceil()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floor()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strlens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060848"/>
            <a:ext cx="8856984" cy="42030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empty()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 函数用于检查一个变量是否为空。</a:t>
            </a:r>
            <a:endParaRPr lang="en-US" altLang="zh-CN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str_replace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字符串替换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str_replace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 'H', 'W', "Hello world")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结果为：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"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Wello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 world“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ceil()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向上取整，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ceil(1.1)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结果为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floor()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向下取整，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floor(1.9)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结果为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round()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四舍五入</a:t>
            </a:r>
            <a:endParaRPr lang="en-US" altLang="zh-CN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substr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返回字符串的一部分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substr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("hello string", 5, 7)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strlens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计算字符串的长度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strlens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('123123')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结果：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count()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计算数组长度</a:t>
            </a:r>
            <a:endParaRPr lang="en-US" altLang="zh-CN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time()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获取当前时间戳</a:t>
            </a:r>
          </a:p>
        </p:txBody>
      </p:sp>
    </p:spTree>
    <p:extLst>
      <p:ext uri="{BB962C8B-B14F-4D97-AF65-F5344CB8AC3E}">
        <p14:creationId xmlns:p14="http://schemas.microsoft.com/office/powerpoint/2010/main" val="239672705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中如何定义一个类？如何实例化对象？如何调用成员属性和成员方法？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204864"/>
            <a:ext cx="8856984" cy="14284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属性； 方法；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调用：对象通过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符号来调用成员属性和成员方法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1D51D1-4E38-4BE7-82BE-24BD6C6CD1D8}"/>
              </a:ext>
            </a:extLst>
          </p:cNvPr>
          <p:cNvSpPr txBox="1"/>
          <p:nvPr/>
        </p:nvSpPr>
        <p:spPr>
          <a:xfrm>
            <a:off x="762033" y="4200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中权限修饰符有几种，范围是什么？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13B1E5-1B13-4663-A994-01905DCEE4A4}"/>
              </a:ext>
            </a:extLst>
          </p:cNvPr>
          <p:cNvSpPr txBox="1"/>
          <p:nvPr/>
        </p:nvSpPr>
        <p:spPr>
          <a:xfrm>
            <a:off x="766614" y="4603917"/>
            <a:ext cx="9505056" cy="17054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公共权限，在任何地方都可以访问，主要指类内、类外、子类中都可以访问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受保护的，只能在本类和子类中访问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私有的，只能在本类中访问</a:t>
            </a:r>
          </a:p>
        </p:txBody>
      </p:sp>
    </p:spTree>
    <p:extLst>
      <p:ext uri="{BB962C8B-B14F-4D97-AF65-F5344CB8AC3E}">
        <p14:creationId xmlns:p14="http://schemas.microsoft.com/office/powerpoint/2010/main" val="33555347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751451-DF1E-475E-89EE-538750EA3F5D}"/>
              </a:ext>
            </a:extLst>
          </p:cNvPr>
          <p:cNvSpPr txBox="1"/>
          <p:nvPr/>
        </p:nvSpPr>
        <p:spPr>
          <a:xfrm>
            <a:off x="910630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中成员变量与普通变量的区别？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812DFB-2932-4836-BA82-5EE1A77FF274}"/>
              </a:ext>
            </a:extLst>
          </p:cNvPr>
          <p:cNvSpPr txBox="1"/>
          <p:nvPr/>
        </p:nvSpPr>
        <p:spPr>
          <a:xfrm>
            <a:off x="910630" y="1916832"/>
            <a:ext cx="8856984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成员属性一定要在类里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成员属性一定要加权限修饰符，普通变量没有权限修饰符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548CC8-0E1B-4949-A02F-E79BDA6E7FD0}"/>
              </a:ext>
            </a:extLst>
          </p:cNvPr>
          <p:cNvSpPr txBox="1"/>
          <p:nvPr/>
        </p:nvSpPr>
        <p:spPr>
          <a:xfrm>
            <a:off x="910630" y="35010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中成员方法与普通函数的区别？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364365-5DBF-4692-8C76-AACE4399CAA2}"/>
              </a:ext>
            </a:extLst>
          </p:cNvPr>
          <p:cNvSpPr txBox="1"/>
          <p:nvPr/>
        </p:nvSpPr>
        <p:spPr>
          <a:xfrm>
            <a:off x="910630" y="4077072"/>
            <a:ext cx="8856984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成员方法一定是哪个对象的方法，不能单独存在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成员方法前可以加权限修饰符（也可以不写，不写默认为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），普通函数不用</a:t>
            </a:r>
          </a:p>
        </p:txBody>
      </p:sp>
    </p:spTree>
    <p:extLst>
      <p:ext uri="{BB962C8B-B14F-4D97-AF65-F5344CB8AC3E}">
        <p14:creationId xmlns:p14="http://schemas.microsoft.com/office/powerpoint/2010/main" val="79646412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关键字的作用分别是什么？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276872"/>
            <a:ext cx="10585176" cy="25364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来调用对象的属性和方法。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变量只能在成员方法中存在，别的地方无法使用。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代表当前类，使用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来调用静态属性、静态方法或者类常量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代表父类，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可以调用父类的内容，包括：父类的类常量，父类的静态属性，父类的静态方法，父类的成员方法。注意不能调用成员属性，因为成员属性只能用对象调用</a:t>
            </a:r>
          </a:p>
        </p:txBody>
      </p:sp>
    </p:spTree>
    <p:extLst>
      <p:ext uri="{BB962C8B-B14F-4D97-AF65-F5344CB8AC3E}">
        <p14:creationId xmlns:p14="http://schemas.microsoft.com/office/powerpoint/2010/main" val="414556374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中类的构造函数和析构函数如何定义，何时调用？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25364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构造函数：权限修饰符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function __construct(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....){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析构函数：权限修饰符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function __destruct() {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构造函数调用时机：当使用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关键字创建一个类的对象时，第一个自动调用的方法就是构造方法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析构函数调用时机：在网页执行完毕后或者手动调用删除函数（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）之后</a:t>
            </a:r>
          </a:p>
        </p:txBody>
      </p:sp>
    </p:spTree>
    <p:extLst>
      <p:ext uri="{BB962C8B-B14F-4D97-AF65-F5344CB8AC3E}">
        <p14:creationId xmlns:p14="http://schemas.microsoft.com/office/powerpoint/2010/main" val="20063176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中什么是最终类，什么是最终方法，有什么特点？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21209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最终类就是不能被继承的类，最终方法就是不能被重写的方法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最终类语法：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final class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最终方法语法：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权限修饰符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functionName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：最终类和最终方法不能同时加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379066799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中什么是抽象类，什么是抽象方法？有什么特点？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10297144" cy="25364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关键字修饰的类就是抽象类，使用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修饰的方法就是抽象方法。抽象类只能被被继承（使用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）不能被实例化，抽象方法没有方法体，该方法必须先继承然后重写。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如果一个类中有一个抽象方法，则该类必须是抽象类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抽象类中也可以有其他元素，例如：成员属性，成员方法，静态属性，静态方法，常量等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抽象方法不能是静态方法，只能是成员方法，因为其必须要重写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21244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中接口是什么？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9721080" cy="29518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中只支持单继承，只能从一个父类来继承功能，如果希望同时从多个父类继承功能就需要使用接口来实现。接口就是特殊的抽象类。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定义接口：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接口中只能存在两样东西：类常量、抽象方法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接口中方法的权限必须是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0669317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9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与数据库连接时，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方法的作用是什么？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204864"/>
            <a:ext cx="8856984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）：执行一条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语句并返回受影响的行数，一般用在增、删、改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语句并返回一个结果集对象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PDOStatement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，一般用在查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8EFC9A-2893-4D36-AD90-F8DDCC317329}"/>
              </a:ext>
            </a:extLst>
          </p:cNvPr>
          <p:cNvSpPr txBox="1"/>
          <p:nvPr/>
        </p:nvSpPr>
        <p:spPr>
          <a:xfrm>
            <a:off x="766614" y="3861048"/>
            <a:ext cx="9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PDOStatement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处理结果集时，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fetchAll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9570C-8F8F-46D3-AAEC-F454522D7789}"/>
              </a:ext>
            </a:extLst>
          </p:cNvPr>
          <p:cNvSpPr txBox="1"/>
          <p:nvPr/>
        </p:nvSpPr>
        <p:spPr>
          <a:xfrm>
            <a:off x="766614" y="4437112"/>
            <a:ext cx="8856984" cy="17054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：从结果集中获取一行并将指针下移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fetchAll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：返回一个包含结果集中所有行的数组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：返回受上一个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语句影响的行数</a:t>
            </a:r>
          </a:p>
        </p:txBody>
      </p:sp>
    </p:spTree>
    <p:extLst>
      <p:ext uri="{BB962C8B-B14F-4D97-AF65-F5344CB8AC3E}">
        <p14:creationId xmlns:p14="http://schemas.microsoft.com/office/powerpoint/2010/main" val="197249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中定界符的作用是什么？默认定界符是什么？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8744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在渲染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文件的时候会将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里面的内容作为变量来进行替换渲染，因为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 }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中的默认边界符。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F3AA3-4DBE-497E-A859-118972D5957D}"/>
              </a:ext>
            </a:extLst>
          </p:cNvPr>
          <p:cNvSpPr txBox="1"/>
          <p:nvPr/>
        </p:nvSpPr>
        <p:spPr>
          <a:xfrm>
            <a:off x="766614" y="39150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中向视图模板中传递变量的方法是什么，可以传哪些类型的变量？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AE2B2-23D9-4AF7-9D8E-B37BF5F4DB1F}"/>
              </a:ext>
            </a:extLst>
          </p:cNvPr>
          <p:cNvSpPr txBox="1"/>
          <p:nvPr/>
        </p:nvSpPr>
        <p:spPr>
          <a:xfrm>
            <a:off x="766614" y="4714833"/>
            <a:ext cx="8856984" cy="8744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方法向视图模板中传递变量，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的各种变量类型都可以传递给视图模板。</a:t>
            </a:r>
          </a:p>
        </p:txBody>
      </p:sp>
    </p:spTree>
    <p:extLst>
      <p:ext uri="{BB962C8B-B14F-4D97-AF65-F5344CB8AC3E}">
        <p14:creationId xmlns:p14="http://schemas.microsoft.com/office/powerpoint/2010/main" val="41285518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848809" y="402504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838200" y="2347615"/>
            <a:ext cx="842963" cy="63182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8" name="文本框 33"/>
          <p:cNvSpPr txBox="1">
            <a:spLocks noChangeArrowheads="1"/>
          </p:cNvSpPr>
          <p:nvPr/>
        </p:nvSpPr>
        <p:spPr bwMode="auto">
          <a:xfrm>
            <a:off x="1016000" y="2368252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1706059" y="412980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45"/>
          <p:cNvGrpSpPr/>
          <p:nvPr/>
        </p:nvGrpSpPr>
        <p:grpSpPr bwMode="auto">
          <a:xfrm>
            <a:off x="1702718" y="2480196"/>
            <a:ext cx="3865563" cy="371475"/>
            <a:chOff x="1074057" y="1947720"/>
            <a:chExt cx="2899639" cy="371687"/>
          </a:xfrm>
        </p:grpSpPr>
        <p:sp>
          <p:nvSpPr>
            <p:cNvPr id="30" name="圆角矩形 29"/>
            <p:cNvSpPr/>
            <p:nvPr/>
          </p:nvSpPr>
          <p:spPr>
            <a:xfrm>
              <a:off x="1074057" y="1949308"/>
              <a:ext cx="2899639" cy="370099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1301503" y="1947720"/>
              <a:ext cx="2460227" cy="368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编程基础复习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959115F2-4B74-43DF-9B64-93E19618AD1A}"/>
              </a:ext>
            </a:extLst>
          </p:cNvPr>
          <p:cNvSpPr/>
          <p:nvPr/>
        </p:nvSpPr>
        <p:spPr>
          <a:xfrm>
            <a:off x="848497" y="4825596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D017F6C2-2265-4A86-9486-1E2F51AF3756}"/>
              </a:ext>
            </a:extLst>
          </p:cNvPr>
          <p:cNvSpPr/>
          <p:nvPr/>
        </p:nvSpPr>
        <p:spPr>
          <a:xfrm>
            <a:off x="1705747" y="4930351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498404D-D1DA-4B05-8EF8-5C47BFCD1BFD}"/>
              </a:ext>
            </a:extLst>
          </p:cNvPr>
          <p:cNvSpPr/>
          <p:nvPr/>
        </p:nvSpPr>
        <p:spPr>
          <a:xfrm>
            <a:off x="845468" y="3183948"/>
            <a:ext cx="842963" cy="633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7C194A90-EF3C-4729-B00A-244996F76471}"/>
              </a:ext>
            </a:extLst>
          </p:cNvPr>
          <p:cNvSpPr/>
          <p:nvPr/>
        </p:nvSpPr>
        <p:spPr>
          <a:xfrm>
            <a:off x="1734851" y="3284034"/>
            <a:ext cx="3865880" cy="369570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中渲染视图文件的方法是什么？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204864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方法来渲染视图文件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C5F62E-2896-4165-9082-CE4EDCFDA10B}"/>
              </a:ext>
            </a:extLst>
          </p:cNvPr>
          <p:cNvSpPr txBox="1"/>
          <p:nvPr/>
        </p:nvSpPr>
        <p:spPr>
          <a:xfrm>
            <a:off x="838622" y="291565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47B71-8249-47CE-9FBF-DC42E7E58284}"/>
              </a:ext>
            </a:extLst>
          </p:cNvPr>
          <p:cNvSpPr txBox="1"/>
          <p:nvPr/>
        </p:nvSpPr>
        <p:spPr>
          <a:xfrm>
            <a:off x="838622" y="3491716"/>
            <a:ext cx="8856984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调用无参数的内置函数：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调用有参数的内置函数：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'|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functionName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91884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10153128" cy="8744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自定义函数首先需要使用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registerPlugin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functuon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“别名”，“方法名”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来注册函数，然后在视图文件中可以使用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1=value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2=value}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方式调用</a:t>
            </a:r>
          </a:p>
        </p:txBody>
      </p:sp>
    </p:spTree>
    <p:extLst>
      <p:ext uri="{BB962C8B-B14F-4D97-AF65-F5344CB8AC3E}">
        <p14:creationId xmlns:p14="http://schemas.microsoft.com/office/powerpoint/2010/main" val="385752195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1CFD-27ED-402D-ABA5-32067113B773}"/>
              </a:ext>
            </a:extLst>
          </p:cNvPr>
          <p:cNvSpPr txBox="1"/>
          <p:nvPr/>
        </p:nvSpPr>
        <p:spPr>
          <a:xfrm>
            <a:off x="774406" y="980728"/>
            <a:ext cx="6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的作用和区别是什么？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72CDA-1175-49FF-B256-09ABFAFDFAE1}"/>
              </a:ext>
            </a:extLst>
          </p:cNvPr>
          <p:cNvSpPr txBox="1"/>
          <p:nvPr/>
        </p:nvSpPr>
        <p:spPr>
          <a:xfrm>
            <a:off x="774406" y="1556792"/>
            <a:ext cx="10217344" cy="46138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都可以用来遍历数组，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{foreach $</a:t>
            </a:r>
            <a:r>
              <a:rPr lang="en-US" altLang="zh-CN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as $key =&gt; $value}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{/foreach}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{section name = 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变量 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loop = 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数组 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start = 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初始值 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step = 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步长 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max = 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最大循环次数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{/section}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更常用，但是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可以控制循环次数和步长</a:t>
            </a:r>
          </a:p>
        </p:txBody>
      </p:sp>
    </p:spTree>
    <p:extLst>
      <p:ext uri="{BB962C8B-B14F-4D97-AF65-F5344CB8AC3E}">
        <p14:creationId xmlns:p14="http://schemas.microsoft.com/office/powerpoint/2010/main" val="25615707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架构对应的是哪几层，每层的功能是什么？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10585176" cy="21209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架构主要分为三层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管理大部分的业务逻辑和所有的数据库逻辑。模型提供了连接和操作数据库的抽象层。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负责响应用户请求、准备数据，以及决定如何展示数据。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负责渲染数据，通过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方式呈现给用户。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45100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348880"/>
            <a:ext cx="9577064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实现对变量进行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编码，可以将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中的关联数组转换成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相反，可以把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中的关联数组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DEE2B3-5B4F-422A-BD23-EC173B546174}"/>
              </a:ext>
            </a:extLst>
          </p:cNvPr>
          <p:cNvSpPr txBox="1"/>
          <p:nvPr/>
        </p:nvSpPr>
        <p:spPr>
          <a:xfrm>
            <a:off x="766614" y="40043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请求的特点？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8D73C-E1B8-4F72-A273-BD7E61F6B2C7}"/>
              </a:ext>
            </a:extLst>
          </p:cNvPr>
          <p:cNvSpPr txBox="1"/>
          <p:nvPr/>
        </p:nvSpPr>
        <p:spPr>
          <a:xfrm>
            <a:off x="766614" y="4653136"/>
            <a:ext cx="9577064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每一个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代表一种资源，接口地址中不含有动词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客户端通过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动词，对服务器端资源进行操作，实现“表现层状态转化”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47279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中如何封装一个单例模式的类？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23979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私有化构造函数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私有化一个成员属性用于存储该类的实例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提供一个静态的方法来获取该类的实例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该静态方法的主要实现是：判断私有的成员属性中是否保存了该类的实例，如果有直接返回，如果没有，则赋值一个类的实例并返回</a:t>
            </a:r>
          </a:p>
        </p:txBody>
      </p:sp>
    </p:spTree>
    <p:extLst>
      <p:ext uri="{BB962C8B-B14F-4D97-AF65-F5344CB8AC3E}">
        <p14:creationId xmlns:p14="http://schemas.microsoft.com/office/powerpoint/2010/main" val="222709960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学习表情包大全- 污表情(Wubiaoqing.com)">
            <a:extLst>
              <a:ext uri="{FF2B5EF4-FFF2-40B4-BE49-F238E27FC236}">
                <a16:creationId xmlns:a16="http://schemas.microsoft.com/office/drawing/2014/main" id="{4423CC51-A496-FB47-BAC3-6E5CD404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3140968"/>
            <a:ext cx="3225255" cy="32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服务器端接口设计与开发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D891BA-18D4-4D47-AF4A-AD8D7DFC3EB6}"/>
              </a:ext>
            </a:extLst>
          </p:cNvPr>
          <p:cNvSpPr txBox="1"/>
          <p:nvPr/>
        </p:nvSpPr>
        <p:spPr>
          <a:xfrm>
            <a:off x="1054646" y="1628800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本节课学习任务：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32D3AE-772F-40F2-A4E7-947688BC8B75}"/>
              </a:ext>
            </a:extLst>
          </p:cNvPr>
          <p:cNvSpPr txBox="1"/>
          <p:nvPr/>
        </p:nvSpPr>
        <p:spPr>
          <a:xfrm>
            <a:off x="1054646" y="2564904"/>
            <a:ext cx="972108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完成创业系统新闻部分</a:t>
            </a:r>
            <a:r>
              <a:rPr lang="en-US" altLang="zh-CN" sz="2400" dirty="0" err="1"/>
              <a:t>MVC+Smarty</a:t>
            </a:r>
            <a:r>
              <a:rPr lang="zh-CN" altLang="en-US" sz="2400" dirty="0"/>
              <a:t>的改造</a:t>
            </a:r>
          </a:p>
        </p:txBody>
      </p:sp>
    </p:spTree>
    <p:extLst>
      <p:ext uri="{BB962C8B-B14F-4D97-AF65-F5344CB8AC3E}">
        <p14:creationId xmlns:p14="http://schemas.microsoft.com/office/powerpoint/2010/main" val="1479049530"/>
      </p:ext>
    </p:extLst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5449888" y="1844675"/>
            <a:ext cx="5205412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结束，谢谢大家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1127125" y="3233738"/>
            <a:ext cx="9094788" cy="309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书山有路勤为径，学海无涯苦作舟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的代码需要放在哪个标记内？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&lt;?php ... ?&gt;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(Tips: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如果文件内容是纯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代码，可以删除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结束标记。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52BAC-AEB1-409A-ABE2-E2E6CFC0EF56}"/>
              </a:ext>
            </a:extLst>
          </p:cNvPr>
          <p:cNvSpPr txBox="1"/>
          <p:nvPr/>
        </p:nvSpPr>
        <p:spPr>
          <a:xfrm>
            <a:off x="766614" y="34290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中几个输出语句：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print_r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var_dump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的区别是什么？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7EA74D-7259-4B52-99E2-B9567F15D30D}"/>
              </a:ext>
            </a:extLst>
          </p:cNvPr>
          <p:cNvSpPr txBox="1"/>
          <p:nvPr/>
        </p:nvSpPr>
        <p:spPr>
          <a:xfrm>
            <a:off x="788604" y="4149080"/>
            <a:ext cx="9555073" cy="17054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用于输出一个或多个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只能输出标量数据类型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print_r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可以输出标量及复合数据类型。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var_dump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函数会显示变量的结构化信息，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包括其数据类型、值、长度，元素的个数</a:t>
            </a:r>
          </a:p>
        </p:txBody>
      </p:sp>
    </p:spTree>
    <p:extLst>
      <p:ext uri="{BB962C8B-B14F-4D97-AF65-F5344CB8AC3E}">
        <p14:creationId xmlns:p14="http://schemas.microsoft.com/office/powerpoint/2010/main" val="40249870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中有哪些预定义变量，作用是什么？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9B8C43-61C3-4B08-81F1-3246088E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4" y="2708920"/>
            <a:ext cx="89857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8607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中如何定义常量？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定义常量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369FB1-29B9-46DC-AEEE-63809346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4524085"/>
            <a:ext cx="7327047" cy="15345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DCE5E-4FEB-4971-AC79-B86D72A6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1124744"/>
            <a:ext cx="6103661" cy="150401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C7530C2-F559-5348-AE94-CDAE90C2D170}"/>
              </a:ext>
            </a:extLst>
          </p:cNvPr>
          <p:cNvGrpSpPr/>
          <p:nvPr/>
        </p:nvGrpSpPr>
        <p:grpSpPr>
          <a:xfrm>
            <a:off x="1268413" y="2996952"/>
            <a:ext cx="8687494" cy="1331960"/>
            <a:chOff x="1268413" y="2996952"/>
            <a:chExt cx="8687494" cy="13319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552948-E0B9-40DA-A00B-4999C8564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8413" y="2996952"/>
              <a:ext cx="8687494" cy="133196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DAABED-9A18-7545-8D65-9FD3E2F4B899}"/>
                </a:ext>
              </a:extLst>
            </p:cNvPr>
            <p:cNvSpPr txBox="1"/>
            <p:nvPr/>
          </p:nvSpPr>
          <p:spPr>
            <a:xfrm>
              <a:off x="5951190" y="4021135"/>
              <a:ext cx="9361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不敏感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6524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中有哪些数据类型？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CEE80-8DA3-4BD4-B23D-5FAC6994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70" y="836712"/>
            <a:ext cx="622046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124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37491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中如何包含其他文件，几种包含方式的区别是什么？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88569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F6B02-85A0-4409-8CC3-08B23368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0" y="2428593"/>
            <a:ext cx="3676596" cy="2944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BA7B4C-59C5-40AE-9E20-12BCDCAF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66" y="2060848"/>
            <a:ext cx="7198724" cy="43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947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628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中如何定义函数？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2428593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F2AEC-4608-44A4-AAE2-E069BEA3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2428593"/>
            <a:ext cx="3918067" cy="25612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E51D63-8796-4BC0-84DA-4016B54449C8}"/>
              </a:ext>
            </a:extLst>
          </p:cNvPr>
          <p:cNvSpPr txBox="1"/>
          <p:nvPr/>
        </p:nvSpPr>
        <p:spPr>
          <a:xfrm>
            <a:off x="5951190" y="1628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中如何引用传值？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434F8-034A-4132-BAEA-5860F44D94A7}"/>
              </a:ext>
            </a:extLst>
          </p:cNvPr>
          <p:cNvSpPr txBox="1"/>
          <p:nvPr/>
        </p:nvSpPr>
        <p:spPr>
          <a:xfrm>
            <a:off x="5953447" y="2428593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C300C1-5607-48C9-A821-D70F12D3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46" y="2413341"/>
            <a:ext cx="3888432" cy="26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827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编程基础复习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8BB5E5-2A9C-497E-B6D0-0B2A4DEC8F40}"/>
              </a:ext>
            </a:extLst>
          </p:cNvPr>
          <p:cNvSpPr txBox="1"/>
          <p:nvPr/>
        </p:nvSpPr>
        <p:spPr>
          <a:xfrm>
            <a:off x="766614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中作用域分为几种？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75E0-FAD0-4A58-AC78-2EDF40B19259}"/>
              </a:ext>
            </a:extLst>
          </p:cNvPr>
          <p:cNvSpPr txBox="1"/>
          <p:nvPr/>
        </p:nvSpPr>
        <p:spPr>
          <a:xfrm>
            <a:off x="766614" y="1988840"/>
            <a:ext cx="10153128" cy="12899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中分为两种作用域，全局作用域和局部作用域。在函数外部的定义的变量，其作用域就是全局作用域，变量就是全局变量。在函数内部定义的变量，其作用域就是局部作用域，这个变量就是局部变量。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D5136F-8AF7-4982-BEE1-7DF4A6D5A931}"/>
              </a:ext>
            </a:extLst>
          </p:cNvPr>
          <p:cNvSpPr txBox="1"/>
          <p:nvPr/>
        </p:nvSpPr>
        <p:spPr>
          <a:xfrm>
            <a:off x="766614" y="364502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不同作用域如何相互访问？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EFE163-9312-441B-9A35-A03CD23BCA55}"/>
              </a:ext>
            </a:extLst>
          </p:cNvPr>
          <p:cNvSpPr txBox="1"/>
          <p:nvPr/>
        </p:nvSpPr>
        <p:spPr>
          <a:xfrm>
            <a:off x="766614" y="4227327"/>
            <a:ext cx="10153128" cy="4589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局部访问全局：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。全局访问局部：函数内将值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</a:p>
        </p:txBody>
      </p:sp>
    </p:spTree>
    <p:extLst>
      <p:ext uri="{BB962C8B-B14F-4D97-AF65-F5344CB8AC3E}">
        <p14:creationId xmlns:p14="http://schemas.microsoft.com/office/powerpoint/2010/main" val="14965530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2035</Words>
  <Application>Microsoft Macintosh PowerPoint</Application>
  <PresentationFormat>自定义</PresentationFormat>
  <Paragraphs>170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-apple-system</vt:lpstr>
      <vt:lpstr>微软雅黑</vt:lpstr>
      <vt:lpstr>Arial</vt:lpstr>
      <vt:lpstr>Calibri</vt:lpstr>
      <vt:lpstr>1</vt:lpstr>
      <vt:lpstr>PHP编程基础复习</vt:lpstr>
      <vt:lpstr>PowerPoint 演示文稿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PHP编程基础复习</vt:lpstr>
      <vt:lpstr>App服务器端接口设计与开发</vt:lpstr>
      <vt:lpstr>结束，谢谢大家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Cheung Humbert</cp:lastModifiedBy>
  <cp:revision>1850</cp:revision>
  <dcterms:created xsi:type="dcterms:W3CDTF">2015-07-08T10:50:00Z</dcterms:created>
  <dcterms:modified xsi:type="dcterms:W3CDTF">2021-11-17T00:28:54Z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