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570" r:id="rId2"/>
    <p:sldId id="521" r:id="rId3"/>
    <p:sldId id="571" r:id="rId4"/>
    <p:sldId id="523" r:id="rId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ADC54409-B9D7-4FD6-950F-3645BFB42D3B}">
          <p14:sldIdLst>
            <p14:sldId id="570"/>
          </p14:sldIdLst>
        </p14:section>
        <p14:section name="目录(不能改的话在母版中修改)" id="{593CB6A1-623E-4EB3-B591-5C7B816354BA}">
          <p14:sldIdLst>
            <p14:sldId id="521"/>
          </p14:sldIdLst>
        </p14:section>
        <p14:section name="第一章" id="{EEDEE9B6-9C53-4297-AE63-732A6A35FBC8}">
          <p14:sldIdLst>
            <p14:sldId id="571"/>
            <p14:sldId id="5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B93A3A"/>
    <a:srgbClr val="FF1D1D"/>
    <a:srgbClr val="FFFFFF"/>
    <a:srgbClr val="A80000"/>
    <a:srgbClr val="6B984D"/>
    <a:srgbClr val="97C17C"/>
    <a:srgbClr val="FFC305"/>
    <a:srgbClr val="5DF72D"/>
    <a:srgbClr val="4E1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48" autoAdjust="0"/>
    <p:restoredTop sz="91124" autoAdjust="0"/>
  </p:normalViewPr>
  <p:slideViewPr>
    <p:cSldViewPr snapToGrid="0">
      <p:cViewPr varScale="1">
        <p:scale>
          <a:sx n="104" d="100"/>
          <a:sy n="104" d="100"/>
        </p:scale>
        <p:origin x="88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CB062D3-FC83-4656-A9DA-FB58D2EFCA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BB065B-DBED-4150-AACA-191421546A7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ADE32C89-6419-495C-AC6A-62B9B49335F2}" type="datetimeFigureOut">
              <a:rPr lang="zh-CN" altLang="en-US"/>
              <a:pPr>
                <a:defRPr/>
              </a:pPr>
              <a:t>2022/12/5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F9253D38-9790-414E-83A4-A8D18C9FC1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45A9122C-0499-4F34-85F1-C69882A8B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F169DA-6B3D-4234-834B-92DAC81231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ED2380-4FBD-4DA7-A2ED-9B6358679E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503C2EC6-9A89-46E2-91C2-585E2ADB08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2F51CCCE-45FB-4681-BDA3-E1A8378F0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A44F8301-30D4-4D86-AFEC-7972B4320E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38705E34-0027-4F32-A950-980D43A1BF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fld id="{CAA0C2A1-BE5A-43EA-942E-CCD4BE642F0A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lang="zh-CN" altLang="en-US" sz="6000" kern="1200" dirty="0">
                <a:solidFill>
                  <a:srgbClr val="B93A3A"/>
                </a:soli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题目</a:t>
            </a:r>
            <a:br>
              <a:rPr lang="en-US" altLang="zh-CN" dirty="0"/>
            </a:br>
            <a:r>
              <a:rPr lang="zh-CN" altLang="en-US" dirty="0"/>
              <a:t>信息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627950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dirty="0"/>
              <a:t>学号</a:t>
            </a:r>
            <a:r>
              <a:rPr lang="en-US" altLang="zh-CN" dirty="0"/>
              <a:t>/</a:t>
            </a:r>
            <a:r>
              <a:rPr lang="zh-CN" altLang="en-US" dirty="0"/>
              <a:t>学院</a:t>
            </a:r>
            <a:r>
              <a:rPr lang="en-US" altLang="zh-CN" dirty="0"/>
              <a:t>/</a:t>
            </a:r>
            <a:r>
              <a:rPr lang="zh-CN" altLang="en-US" dirty="0"/>
              <a:t>专业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演讲者：</a:t>
            </a:r>
            <a:endParaRPr lang="en-US" altLang="zh-CN" dirty="0"/>
          </a:p>
          <a:p>
            <a:r>
              <a:rPr lang="zh-CN" altLang="en-US" dirty="0"/>
              <a:t>时间：</a:t>
            </a:r>
            <a:endParaRPr lang="en-US" altLang="zh-CN" dirty="0"/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829FD3EC-B5EF-4A54-AFD3-E928AA3A69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0215" y="322541"/>
            <a:ext cx="1671980" cy="47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5B6F4B87-1D45-4C28-A7A9-B3FDEF65E9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2449" y="368302"/>
            <a:ext cx="6115051" cy="49847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zh-CN" altLang="en-US" dirty="0"/>
              <a:t>编辑母版文本样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F85C01E-271B-42A3-A4E4-88033D4D745C}"/>
              </a:ext>
            </a:extLst>
          </p:cNvPr>
          <p:cNvSpPr/>
          <p:nvPr userDrawn="1"/>
        </p:nvSpPr>
        <p:spPr>
          <a:xfrm>
            <a:off x="628651" y="777875"/>
            <a:ext cx="1524000" cy="444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日期占位符 12">
            <a:extLst>
              <a:ext uri="{FF2B5EF4-FFF2-40B4-BE49-F238E27FC236}">
                <a16:creationId xmlns:a16="http://schemas.microsoft.com/office/drawing/2014/main" id="{6F9ACFD2-3BED-4B2A-909D-74DCFBDA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E868FB-6982-499D-82B4-E0372EE20056}" type="datetime1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09ED973A-3F3A-4B2B-B2F6-4A72C660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71F21CDE-68A1-4A8A-B13D-CF223FF4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50BB0E-A2E0-4E13-AE20-CF1D4288107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C28F5A-1723-4194-AF45-E4A40A5F7B3A}"/>
              </a:ext>
            </a:extLst>
          </p:cNvPr>
          <p:cNvSpPr txBox="1"/>
          <p:nvPr userDrawn="1"/>
        </p:nvSpPr>
        <p:spPr>
          <a:xfrm>
            <a:off x="552451" y="29775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561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D5710B-BE92-471D-8A76-90D825CF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AFF29-420A-469B-9189-786FCD4794B9}" type="datetime1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5E765-CB1F-462A-B7A4-5C221181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82BE9C-3842-4F21-9515-0A6261FA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EC3F1-942D-4F0A-8F35-D8F233C654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CE10E2E-993B-48E9-BFDA-F05FE0050394}"/>
              </a:ext>
            </a:extLst>
          </p:cNvPr>
          <p:cNvGrpSpPr/>
          <p:nvPr userDrawn="1"/>
        </p:nvGrpSpPr>
        <p:grpSpPr>
          <a:xfrm>
            <a:off x="1422000" y="1620000"/>
            <a:ext cx="4522651" cy="4103238"/>
            <a:chOff x="1422000" y="1712371"/>
            <a:chExt cx="4522650" cy="410323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8E67483-64A5-4180-90B6-3DF71CEFEF81}"/>
                </a:ext>
              </a:extLst>
            </p:cNvPr>
            <p:cNvGrpSpPr/>
            <p:nvPr/>
          </p:nvGrpSpPr>
          <p:grpSpPr>
            <a:xfrm>
              <a:off x="1422000" y="1712371"/>
              <a:ext cx="4522650" cy="503238"/>
              <a:chOff x="1422000" y="2089460"/>
              <a:chExt cx="4522650" cy="503238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8D5E8B8F-E1FF-42EE-8FA7-06C238EB4F13}"/>
                  </a:ext>
                </a:extLst>
              </p:cNvPr>
              <p:cNvGrpSpPr/>
              <p:nvPr/>
            </p:nvGrpSpPr>
            <p:grpSpPr>
              <a:xfrm>
                <a:off x="1422000" y="2089460"/>
                <a:ext cx="605866" cy="503238"/>
                <a:chOff x="1430027" y="2089460"/>
                <a:chExt cx="605866" cy="503238"/>
              </a:xfrm>
            </p:grpSpPr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C6D4F5DB-8A7D-43CC-95C3-39B8DC1B6CD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1430027" y="2089460"/>
                  <a:ext cx="504000" cy="503238"/>
                </a:xfrm>
                <a:prstGeom prst="rect">
                  <a:avLst/>
                </a:prstGeom>
                <a:solidFill>
                  <a:srgbClr val="6B98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400" dirty="0"/>
                    <a:t>1</a:t>
                  </a:r>
                  <a:endParaRPr lang="zh-CN" altLang="en-US" sz="2000" dirty="0"/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3EC96F45-47BB-4C5E-9207-9B454E5122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967093" y="2089460"/>
                  <a:ext cx="18000" cy="503238"/>
                </a:xfrm>
                <a:prstGeom prst="rect">
                  <a:avLst/>
                </a:prstGeom>
                <a:solidFill>
                  <a:srgbClr val="6B98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dirty="0"/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DC7278F1-5315-46E0-9346-CE1363898F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017893" y="2089460"/>
                  <a:ext cx="18000" cy="503238"/>
                </a:xfrm>
                <a:prstGeom prst="rect">
                  <a:avLst/>
                </a:prstGeom>
                <a:solidFill>
                  <a:srgbClr val="6B98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dirty="0"/>
                </a:p>
              </p:txBody>
            </p:sp>
          </p:grp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587CBF58-DF1F-4063-A04B-1042ED0C28ED}"/>
                  </a:ext>
                </a:extLst>
              </p:cNvPr>
              <p:cNvSpPr txBox="1"/>
              <p:nvPr/>
            </p:nvSpPr>
            <p:spPr>
              <a:xfrm>
                <a:off x="2247900" y="2141024"/>
                <a:ext cx="36967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ea typeface="微软雅黑" panose="020B0503020204020204" pitchFamily="34" charset="-122"/>
                  </a:rPr>
                  <a:t>选题背景与意义</a:t>
                </a: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B1B257B-DE44-465E-A55E-5729CB70A5E2}"/>
                </a:ext>
              </a:extLst>
            </p:cNvPr>
            <p:cNvGrpSpPr/>
            <p:nvPr/>
          </p:nvGrpSpPr>
          <p:grpSpPr>
            <a:xfrm>
              <a:off x="1422000" y="2432371"/>
              <a:ext cx="4522650" cy="503238"/>
              <a:chOff x="1422000" y="2089460"/>
              <a:chExt cx="4522650" cy="503238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4A86BDF1-77F0-455B-92C5-F2B1AA144CB7}"/>
                  </a:ext>
                </a:extLst>
              </p:cNvPr>
              <p:cNvGrpSpPr/>
              <p:nvPr/>
            </p:nvGrpSpPr>
            <p:grpSpPr>
              <a:xfrm>
                <a:off x="1422000" y="2089460"/>
                <a:ext cx="605866" cy="503238"/>
                <a:chOff x="1430027" y="2089460"/>
                <a:chExt cx="605866" cy="503238"/>
              </a:xfrm>
            </p:grpSpPr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96CEE51F-8162-4D65-9A79-F7CFD829C79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1430027" y="2089460"/>
                  <a:ext cx="504000" cy="503238"/>
                </a:xfrm>
                <a:prstGeom prst="rect">
                  <a:avLst/>
                </a:prstGeom>
                <a:solidFill>
                  <a:srgbClr val="6B98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400" dirty="0"/>
                    <a:t>2</a:t>
                  </a:r>
                  <a:endParaRPr lang="zh-CN" altLang="en-US" sz="2000" dirty="0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0A5E4902-E94A-4214-8211-341E54A19B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967093" y="2089460"/>
                  <a:ext cx="18000" cy="503238"/>
                </a:xfrm>
                <a:prstGeom prst="rect">
                  <a:avLst/>
                </a:prstGeom>
                <a:solidFill>
                  <a:srgbClr val="6B98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dirty="0"/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68CEDD41-5CE5-4585-B51B-DC124691B4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017893" y="2089460"/>
                  <a:ext cx="18000" cy="503238"/>
                </a:xfrm>
                <a:prstGeom prst="rect">
                  <a:avLst/>
                </a:prstGeom>
                <a:solidFill>
                  <a:srgbClr val="6B98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dirty="0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D9D7DAD-C263-4EAF-8F52-9BD4F7728F5B}"/>
                  </a:ext>
                </a:extLst>
              </p:cNvPr>
              <p:cNvSpPr txBox="1"/>
              <p:nvPr/>
            </p:nvSpPr>
            <p:spPr>
              <a:xfrm>
                <a:off x="2247900" y="2141024"/>
                <a:ext cx="36967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ea typeface="微软雅黑" panose="020B0503020204020204" pitchFamily="34" charset="-122"/>
                  </a:rPr>
                  <a:t>选题背景与意义</a:t>
                </a: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756FD48-313D-4ABD-BD0E-76FC9414B556}"/>
                </a:ext>
              </a:extLst>
            </p:cNvPr>
            <p:cNvGrpSpPr/>
            <p:nvPr/>
          </p:nvGrpSpPr>
          <p:grpSpPr>
            <a:xfrm>
              <a:off x="1422000" y="3152371"/>
              <a:ext cx="4522650" cy="503238"/>
              <a:chOff x="1422000" y="2089460"/>
              <a:chExt cx="4522650" cy="503238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E622CC44-AB53-49AF-ADA1-240C3028A684}"/>
                  </a:ext>
                </a:extLst>
              </p:cNvPr>
              <p:cNvGrpSpPr/>
              <p:nvPr/>
            </p:nvGrpSpPr>
            <p:grpSpPr>
              <a:xfrm>
                <a:off x="1422000" y="2089460"/>
                <a:ext cx="605866" cy="503238"/>
                <a:chOff x="1430027" y="2089460"/>
                <a:chExt cx="605866" cy="503238"/>
              </a:xfrm>
            </p:grpSpPr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4FAEA66F-361A-4407-9106-1278E71112D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1430027" y="2089460"/>
                  <a:ext cx="504000" cy="503238"/>
                </a:xfrm>
                <a:prstGeom prst="rect">
                  <a:avLst/>
                </a:prstGeom>
                <a:solidFill>
                  <a:srgbClr val="6B98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400" dirty="0"/>
                    <a:t>3</a:t>
                  </a:r>
                  <a:endParaRPr lang="zh-CN" altLang="en-US" sz="2000" dirty="0"/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397273A3-1DC8-4357-B2FF-9B880AB9ED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967093" y="2089460"/>
                  <a:ext cx="18000" cy="503238"/>
                </a:xfrm>
                <a:prstGeom prst="rect">
                  <a:avLst/>
                </a:prstGeom>
                <a:solidFill>
                  <a:srgbClr val="6B98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dirty="0"/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04651756-8051-4489-8B89-839DB8F3DC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017893" y="2089460"/>
                  <a:ext cx="18000" cy="503238"/>
                </a:xfrm>
                <a:prstGeom prst="rect">
                  <a:avLst/>
                </a:prstGeom>
                <a:solidFill>
                  <a:srgbClr val="6B98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dirty="0"/>
                </a:p>
              </p:txBody>
            </p:sp>
          </p:grp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D014312-9C1F-4331-B6CB-83284E589FEB}"/>
                  </a:ext>
                </a:extLst>
              </p:cNvPr>
              <p:cNvSpPr txBox="1"/>
              <p:nvPr/>
            </p:nvSpPr>
            <p:spPr>
              <a:xfrm>
                <a:off x="2247900" y="2141024"/>
                <a:ext cx="36967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ea typeface="微软雅黑" panose="020B0503020204020204" pitchFamily="34" charset="-122"/>
                  </a:rPr>
                  <a:t>选题背景与意义</a:t>
                </a: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CA7762E-BD37-4791-9E31-9F97952D6871}"/>
                </a:ext>
              </a:extLst>
            </p:cNvPr>
            <p:cNvGrpSpPr/>
            <p:nvPr/>
          </p:nvGrpSpPr>
          <p:grpSpPr>
            <a:xfrm>
              <a:off x="1422000" y="3872371"/>
              <a:ext cx="4522650" cy="503238"/>
              <a:chOff x="1422000" y="2089460"/>
              <a:chExt cx="4522650" cy="503238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A5222342-C5A6-4780-A77A-571DD097C466}"/>
                  </a:ext>
                </a:extLst>
              </p:cNvPr>
              <p:cNvGrpSpPr/>
              <p:nvPr/>
            </p:nvGrpSpPr>
            <p:grpSpPr>
              <a:xfrm>
                <a:off x="1422000" y="2089460"/>
                <a:ext cx="605866" cy="503238"/>
                <a:chOff x="1430027" y="2089460"/>
                <a:chExt cx="605866" cy="503238"/>
              </a:xfrm>
            </p:grpSpPr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503B37EC-A06F-4116-B00B-AE1BAB9CDD2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1430027" y="2089460"/>
                  <a:ext cx="504000" cy="503238"/>
                </a:xfrm>
                <a:prstGeom prst="rect">
                  <a:avLst/>
                </a:prstGeom>
                <a:solidFill>
                  <a:srgbClr val="6B98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400" dirty="0"/>
                    <a:t>4</a:t>
                  </a:r>
                  <a:endParaRPr lang="zh-CN" altLang="en-US" sz="2000" dirty="0"/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5CD584F0-07CB-4953-ABB5-7A91DC2C94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967093" y="2089460"/>
                  <a:ext cx="18000" cy="503238"/>
                </a:xfrm>
                <a:prstGeom prst="rect">
                  <a:avLst/>
                </a:prstGeom>
                <a:solidFill>
                  <a:srgbClr val="6B98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dirty="0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7F1420D9-2F26-45F2-9A73-D1386167FD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017893" y="2089460"/>
                  <a:ext cx="18000" cy="503238"/>
                </a:xfrm>
                <a:prstGeom prst="rect">
                  <a:avLst/>
                </a:prstGeom>
                <a:solidFill>
                  <a:srgbClr val="6B98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dirty="0"/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7C30B4B-2CFE-489B-BF38-39D793373292}"/>
                  </a:ext>
                </a:extLst>
              </p:cNvPr>
              <p:cNvSpPr txBox="1"/>
              <p:nvPr/>
            </p:nvSpPr>
            <p:spPr>
              <a:xfrm>
                <a:off x="2247900" y="2141024"/>
                <a:ext cx="36967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ea typeface="微软雅黑" panose="020B0503020204020204" pitchFamily="34" charset="-122"/>
                  </a:rPr>
                  <a:t>选题背景与意义</a:t>
                </a: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4E65869-6E2B-4D5A-BD90-3A80B860A625}"/>
                </a:ext>
              </a:extLst>
            </p:cNvPr>
            <p:cNvGrpSpPr/>
            <p:nvPr/>
          </p:nvGrpSpPr>
          <p:grpSpPr>
            <a:xfrm>
              <a:off x="1422000" y="4592371"/>
              <a:ext cx="4522650" cy="503238"/>
              <a:chOff x="1422000" y="2089460"/>
              <a:chExt cx="4522650" cy="503238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B5EF04AA-96D2-489B-AA54-5AC6B505519D}"/>
                  </a:ext>
                </a:extLst>
              </p:cNvPr>
              <p:cNvGrpSpPr/>
              <p:nvPr/>
            </p:nvGrpSpPr>
            <p:grpSpPr>
              <a:xfrm>
                <a:off x="1422000" y="2089460"/>
                <a:ext cx="605866" cy="503238"/>
                <a:chOff x="1430027" y="2089460"/>
                <a:chExt cx="605866" cy="503238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39CCA24B-C451-4D15-9B8F-6EFC20B2ABE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1430027" y="2089460"/>
                  <a:ext cx="504000" cy="503238"/>
                </a:xfrm>
                <a:prstGeom prst="rect">
                  <a:avLst/>
                </a:prstGeom>
                <a:solidFill>
                  <a:srgbClr val="6B98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400" dirty="0"/>
                    <a:t>5</a:t>
                  </a:r>
                  <a:endParaRPr lang="zh-CN" altLang="en-US" sz="2000" dirty="0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B640E7C9-4C1D-4612-BFB0-C43A4B2751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967093" y="2089460"/>
                  <a:ext cx="18000" cy="503238"/>
                </a:xfrm>
                <a:prstGeom prst="rect">
                  <a:avLst/>
                </a:prstGeom>
                <a:solidFill>
                  <a:srgbClr val="6B98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dirty="0"/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5A87175C-5DB6-4AB1-8237-606A204947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017893" y="2089460"/>
                  <a:ext cx="18000" cy="503238"/>
                </a:xfrm>
                <a:prstGeom prst="rect">
                  <a:avLst/>
                </a:prstGeom>
                <a:solidFill>
                  <a:srgbClr val="6B98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dirty="0"/>
                </a:p>
              </p:txBody>
            </p:sp>
          </p:grp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22D46B5-6247-4B8B-BD76-C13E45D05D99}"/>
                  </a:ext>
                </a:extLst>
              </p:cNvPr>
              <p:cNvSpPr txBox="1"/>
              <p:nvPr/>
            </p:nvSpPr>
            <p:spPr>
              <a:xfrm>
                <a:off x="2247900" y="2141024"/>
                <a:ext cx="36967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ea typeface="微软雅黑" panose="020B0503020204020204" pitchFamily="34" charset="-122"/>
                  </a:rPr>
                  <a:t>选题背景与意义</a:t>
                </a: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9D6F045-E064-4417-A9EF-30FDDE390B20}"/>
                </a:ext>
              </a:extLst>
            </p:cNvPr>
            <p:cNvGrpSpPr/>
            <p:nvPr/>
          </p:nvGrpSpPr>
          <p:grpSpPr>
            <a:xfrm>
              <a:off x="1422000" y="5312371"/>
              <a:ext cx="4522650" cy="503238"/>
              <a:chOff x="1422000" y="2089460"/>
              <a:chExt cx="4522650" cy="503238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494C025C-72A7-4A41-A49D-F2F7CE77DFD4}"/>
                  </a:ext>
                </a:extLst>
              </p:cNvPr>
              <p:cNvGrpSpPr/>
              <p:nvPr/>
            </p:nvGrpSpPr>
            <p:grpSpPr>
              <a:xfrm>
                <a:off x="1422000" y="2089460"/>
                <a:ext cx="605866" cy="503238"/>
                <a:chOff x="1430027" y="2089460"/>
                <a:chExt cx="605866" cy="503238"/>
              </a:xfrm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4D14A4E-0BFC-412F-9FD5-4AB66A98227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1430027" y="2089460"/>
                  <a:ext cx="504000" cy="503238"/>
                </a:xfrm>
                <a:prstGeom prst="rect">
                  <a:avLst/>
                </a:prstGeom>
                <a:solidFill>
                  <a:srgbClr val="6B98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400" dirty="0"/>
                    <a:t>6</a:t>
                  </a:r>
                  <a:endParaRPr lang="zh-CN" altLang="en-US" sz="2000" dirty="0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1C311971-53CF-4100-A457-ACF1FC85D1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967093" y="2089460"/>
                  <a:ext cx="18000" cy="503238"/>
                </a:xfrm>
                <a:prstGeom prst="rect">
                  <a:avLst/>
                </a:prstGeom>
                <a:solidFill>
                  <a:srgbClr val="6B98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dirty="0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8D34664F-6138-4167-A000-E37ADF88DD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017893" y="2089460"/>
                  <a:ext cx="18000" cy="503238"/>
                </a:xfrm>
                <a:prstGeom prst="rect">
                  <a:avLst/>
                </a:prstGeom>
                <a:solidFill>
                  <a:srgbClr val="6B98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dirty="0"/>
                </a:p>
              </p:txBody>
            </p:sp>
          </p:grp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638BBE3-848D-4E8D-883B-3EC1591CE2D5}"/>
                  </a:ext>
                </a:extLst>
              </p:cNvPr>
              <p:cNvSpPr txBox="1"/>
              <p:nvPr/>
            </p:nvSpPr>
            <p:spPr>
              <a:xfrm>
                <a:off x="2247900" y="2141024"/>
                <a:ext cx="36967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ea typeface="微软雅黑" panose="020B0503020204020204" pitchFamily="34" charset="-122"/>
                  </a:rPr>
                  <a:t>总结与展望</a:t>
                </a:r>
              </a:p>
            </p:txBody>
          </p:sp>
        </p:grp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4A26363F-17B7-4E5C-8747-3EA091690BA4}"/>
              </a:ext>
            </a:extLst>
          </p:cNvPr>
          <p:cNvSpPr txBox="1"/>
          <p:nvPr userDrawn="1"/>
        </p:nvSpPr>
        <p:spPr>
          <a:xfrm>
            <a:off x="592582" y="449790"/>
            <a:ext cx="1841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B93A3A"/>
                </a:solidFill>
                <a:ea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26354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1DEF28BA-98DA-4D9F-A1AE-767445A2D7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F2FF521-F51D-4064-B12B-0BD6637056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18CD7-B59F-4F31-AA65-910904FAA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640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3E868FB-6982-499D-82B4-E0372EE20056}" type="datetime1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178A4C-434F-4AC3-A709-58E4C3211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64000"/>
            <a:ext cx="41148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D8CBC-AF52-4D41-BA88-11C31CE08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2640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F50BB0E-A2E0-4E13-AE20-CF1D4288107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F1A1DF-8D5A-4076-BA6B-0F0D6C08B938}"/>
              </a:ext>
            </a:extLst>
          </p:cNvPr>
          <p:cNvSpPr/>
          <p:nvPr userDrawn="1"/>
        </p:nvSpPr>
        <p:spPr>
          <a:xfrm>
            <a:off x="228601" y="219809"/>
            <a:ext cx="11772900" cy="6418385"/>
          </a:xfrm>
          <a:prstGeom prst="rect">
            <a:avLst/>
          </a:prstGeom>
          <a:noFill/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7000">
                  <a:schemeClr val="accent6">
                    <a:lumMod val="60000"/>
                    <a:lumOff val="40000"/>
                  </a:schemeClr>
                </a:gs>
                <a:gs pos="5200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E6521E69-35EE-4D4D-8647-A3B16A605DD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40215" y="322541"/>
            <a:ext cx="1671980" cy="478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189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377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594" indent="-228594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06A02-1BA7-4CDC-B995-468280DC48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TNNR</a:t>
            </a:r>
            <a:endParaRPr lang="zh-CN" altLang="en-US" dirty="0">
              <a:solidFill>
                <a:srgbClr val="B93A3A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7228DC-43B2-4891-A8E3-42343BBBC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Zhao-Yang Liu &amp; Xin-Hua Zheng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Dec. 09, 2022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24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4E29A1-9C57-4490-A569-ED283A08F83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273068"/>
            <a:ext cx="2743200" cy="365125"/>
          </a:xfrm>
        </p:spPr>
        <p:txBody>
          <a:bodyPr/>
          <a:lstStyle/>
          <a:p>
            <a:pPr>
              <a:defRPr/>
            </a:pPr>
            <a:fld id="{7B4A5CE0-44E3-4D89-8624-43DAAB336EAE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9ED1E36-6C2A-4DDB-903E-18ED9E9F6F4B}"/>
              </a:ext>
            </a:extLst>
          </p:cNvPr>
          <p:cNvGrpSpPr/>
          <p:nvPr/>
        </p:nvGrpSpPr>
        <p:grpSpPr>
          <a:xfrm>
            <a:off x="1422000" y="1620001"/>
            <a:ext cx="4522651" cy="4103239"/>
            <a:chOff x="1422000" y="1712371"/>
            <a:chExt cx="4522650" cy="410323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125F567-5DC9-422E-A58D-3C144C7F7191}"/>
                </a:ext>
              </a:extLst>
            </p:cNvPr>
            <p:cNvGrpSpPr/>
            <p:nvPr/>
          </p:nvGrpSpPr>
          <p:grpSpPr>
            <a:xfrm>
              <a:off x="1422000" y="1712371"/>
              <a:ext cx="4522650" cy="503238"/>
              <a:chOff x="1422000" y="2089460"/>
              <a:chExt cx="4522650" cy="503238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09F00F07-A28C-43A1-A012-561EF4CB2772}"/>
                  </a:ext>
                </a:extLst>
              </p:cNvPr>
              <p:cNvGrpSpPr/>
              <p:nvPr/>
            </p:nvGrpSpPr>
            <p:grpSpPr>
              <a:xfrm>
                <a:off x="1422000" y="2089460"/>
                <a:ext cx="605866" cy="503238"/>
                <a:chOff x="1430027" y="2089460"/>
                <a:chExt cx="605866" cy="503238"/>
              </a:xfrm>
            </p:grpSpPr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1CA100CC-BCE7-45E7-8170-53876104C14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1430027" y="2089460"/>
                  <a:ext cx="504000" cy="503238"/>
                </a:xfrm>
                <a:prstGeom prst="rect">
                  <a:avLst/>
                </a:prstGeom>
                <a:solidFill>
                  <a:srgbClr val="6B98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dirty="0"/>
                    <a:t>1</a:t>
                  </a:r>
                  <a:endParaRPr lang="zh-CN" altLang="en-US" sz="2000" dirty="0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DCA47193-EA5F-4E60-AAA0-2CC030AD02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967093" y="2089460"/>
                  <a:ext cx="18000" cy="503238"/>
                </a:xfrm>
                <a:prstGeom prst="rect">
                  <a:avLst/>
                </a:prstGeom>
                <a:solidFill>
                  <a:srgbClr val="6B98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dirty="0"/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C7D441B4-588C-437B-8443-11917D3F16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017893" y="2089460"/>
                  <a:ext cx="18000" cy="503238"/>
                </a:xfrm>
                <a:prstGeom prst="rect">
                  <a:avLst/>
                </a:prstGeom>
                <a:solidFill>
                  <a:srgbClr val="6B98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dirty="0"/>
                </a:p>
              </p:txBody>
            </p:sp>
          </p:grp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C990C18-2FCE-429B-A55F-7A8EE41392A6}"/>
                  </a:ext>
                </a:extLst>
              </p:cNvPr>
              <p:cNvSpPr txBox="1"/>
              <p:nvPr/>
            </p:nvSpPr>
            <p:spPr>
              <a:xfrm>
                <a:off x="2247900" y="2141024"/>
                <a:ext cx="36967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ea typeface="微软雅黑" panose="020B0503020204020204" pitchFamily="34" charset="-122"/>
                  </a:rPr>
                  <a:t>选题背景与意义</a:t>
                </a: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46E28A84-24A8-4883-BEC7-F9FA348D5008}"/>
                </a:ext>
              </a:extLst>
            </p:cNvPr>
            <p:cNvGrpSpPr/>
            <p:nvPr/>
          </p:nvGrpSpPr>
          <p:grpSpPr>
            <a:xfrm>
              <a:off x="1422000" y="2432371"/>
              <a:ext cx="4522650" cy="503238"/>
              <a:chOff x="1422000" y="2089460"/>
              <a:chExt cx="4522650" cy="503238"/>
            </a:xfrm>
          </p:grpSpPr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5AED013A-AED5-49ED-92DF-3106B4DE722C}"/>
                  </a:ext>
                </a:extLst>
              </p:cNvPr>
              <p:cNvGrpSpPr/>
              <p:nvPr/>
            </p:nvGrpSpPr>
            <p:grpSpPr>
              <a:xfrm>
                <a:off x="1422000" y="2089460"/>
                <a:ext cx="605866" cy="503238"/>
                <a:chOff x="1430027" y="2089460"/>
                <a:chExt cx="605866" cy="503238"/>
              </a:xfrm>
            </p:grpSpPr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68F1EECA-786C-4196-A9D3-F15F78AD79D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1430027" y="2089460"/>
                  <a:ext cx="504000" cy="503238"/>
                </a:xfrm>
                <a:prstGeom prst="rect">
                  <a:avLst/>
                </a:prstGeom>
                <a:solidFill>
                  <a:srgbClr val="6B98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dirty="0"/>
                    <a:t>2</a:t>
                  </a:r>
                  <a:endParaRPr lang="zh-CN" altLang="en-US" sz="2000" dirty="0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29A0ED8B-2287-4D7D-A61E-2A811D9190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967093" y="2089460"/>
                  <a:ext cx="18000" cy="503238"/>
                </a:xfrm>
                <a:prstGeom prst="rect">
                  <a:avLst/>
                </a:prstGeom>
                <a:solidFill>
                  <a:srgbClr val="6B98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dirty="0"/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BA84E2FA-5A31-4EB8-9DE3-7705174BF2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017893" y="2089460"/>
                  <a:ext cx="18000" cy="503238"/>
                </a:xfrm>
                <a:prstGeom prst="rect">
                  <a:avLst/>
                </a:prstGeom>
                <a:solidFill>
                  <a:srgbClr val="6B98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dirty="0"/>
                </a:p>
              </p:txBody>
            </p:sp>
          </p:grp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6FF79DA-3607-4B08-A2FB-8B8FA62254FE}"/>
                  </a:ext>
                </a:extLst>
              </p:cNvPr>
              <p:cNvSpPr txBox="1"/>
              <p:nvPr/>
            </p:nvSpPr>
            <p:spPr>
              <a:xfrm>
                <a:off x="2247900" y="2141024"/>
                <a:ext cx="36967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ea typeface="微软雅黑" panose="020B0503020204020204" pitchFamily="34" charset="-122"/>
                  </a:rPr>
                  <a:t>选题背景与意义</a:t>
                </a:r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CDBA1A51-5BEC-49FE-95D2-54A462C713D8}"/>
                </a:ext>
              </a:extLst>
            </p:cNvPr>
            <p:cNvGrpSpPr/>
            <p:nvPr/>
          </p:nvGrpSpPr>
          <p:grpSpPr>
            <a:xfrm>
              <a:off x="1422000" y="3152371"/>
              <a:ext cx="4522650" cy="503238"/>
              <a:chOff x="1422000" y="2089460"/>
              <a:chExt cx="4522650" cy="503238"/>
            </a:xfrm>
          </p:grpSpPr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7429174A-BFCC-4BDF-AFE0-0165172B77F4}"/>
                  </a:ext>
                </a:extLst>
              </p:cNvPr>
              <p:cNvGrpSpPr/>
              <p:nvPr/>
            </p:nvGrpSpPr>
            <p:grpSpPr>
              <a:xfrm>
                <a:off x="1422000" y="2089460"/>
                <a:ext cx="605866" cy="503238"/>
                <a:chOff x="1430027" y="2089460"/>
                <a:chExt cx="605866" cy="503238"/>
              </a:xfrm>
            </p:grpSpPr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7D3ECA77-1134-401A-964C-ABE44E1DD80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1430027" y="2089460"/>
                  <a:ext cx="504000" cy="503238"/>
                </a:xfrm>
                <a:prstGeom prst="rect">
                  <a:avLst/>
                </a:prstGeom>
                <a:solidFill>
                  <a:srgbClr val="6B98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dirty="0"/>
                    <a:t>3</a:t>
                  </a:r>
                  <a:endParaRPr lang="zh-CN" altLang="en-US" sz="2000" dirty="0"/>
                </a:p>
              </p:txBody>
            </p:sp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6BD5F562-F9A2-4777-A120-88FCBC4ED1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967093" y="2089460"/>
                  <a:ext cx="18000" cy="503238"/>
                </a:xfrm>
                <a:prstGeom prst="rect">
                  <a:avLst/>
                </a:prstGeom>
                <a:solidFill>
                  <a:srgbClr val="6B98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dirty="0"/>
                </a:p>
              </p:txBody>
            </p:sp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A936C249-3D32-41B4-884F-8AF76B7700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017893" y="2089460"/>
                  <a:ext cx="18000" cy="503238"/>
                </a:xfrm>
                <a:prstGeom prst="rect">
                  <a:avLst/>
                </a:prstGeom>
                <a:solidFill>
                  <a:srgbClr val="6B98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dirty="0"/>
                </a:p>
              </p:txBody>
            </p:sp>
          </p:grp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09B4EE1E-D11A-4A05-96BD-A81C014083EC}"/>
                  </a:ext>
                </a:extLst>
              </p:cNvPr>
              <p:cNvSpPr txBox="1"/>
              <p:nvPr/>
            </p:nvSpPr>
            <p:spPr>
              <a:xfrm>
                <a:off x="2247900" y="2141024"/>
                <a:ext cx="36967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ea typeface="微软雅黑" panose="020B0503020204020204" pitchFamily="34" charset="-122"/>
                  </a:rPr>
                  <a:t>选题背景与意义</a:t>
                </a:r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E8F2E006-6EA4-41B7-B760-5188865784F3}"/>
                </a:ext>
              </a:extLst>
            </p:cNvPr>
            <p:cNvGrpSpPr/>
            <p:nvPr/>
          </p:nvGrpSpPr>
          <p:grpSpPr>
            <a:xfrm>
              <a:off x="1422000" y="3872371"/>
              <a:ext cx="4522650" cy="503238"/>
              <a:chOff x="1422000" y="2089460"/>
              <a:chExt cx="4522650" cy="503238"/>
            </a:xfrm>
          </p:grpSpPr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1BACC51D-7AED-40A4-8976-ABA9AB782E8E}"/>
                  </a:ext>
                </a:extLst>
              </p:cNvPr>
              <p:cNvGrpSpPr/>
              <p:nvPr/>
            </p:nvGrpSpPr>
            <p:grpSpPr>
              <a:xfrm>
                <a:off x="1422000" y="2089460"/>
                <a:ext cx="605866" cy="503238"/>
                <a:chOff x="1430027" y="2089460"/>
                <a:chExt cx="605866" cy="503238"/>
              </a:xfrm>
            </p:grpSpPr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1290EDE1-FCE7-486E-9651-11615B097A1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1430027" y="2089460"/>
                  <a:ext cx="504000" cy="503238"/>
                </a:xfrm>
                <a:prstGeom prst="rect">
                  <a:avLst/>
                </a:prstGeom>
                <a:solidFill>
                  <a:srgbClr val="6B98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dirty="0"/>
                    <a:t>4</a:t>
                  </a:r>
                  <a:endParaRPr lang="zh-CN" altLang="en-US" sz="2000" dirty="0"/>
                </a:p>
              </p:txBody>
            </p: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B44C79D3-DE64-4CED-86CD-E97B3BAA79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967093" y="2089460"/>
                  <a:ext cx="18000" cy="503238"/>
                </a:xfrm>
                <a:prstGeom prst="rect">
                  <a:avLst/>
                </a:prstGeom>
                <a:solidFill>
                  <a:srgbClr val="6B98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dirty="0"/>
                </a:p>
              </p:txBody>
            </p: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83188F12-9AF3-412F-865F-F814B28923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017893" y="2089460"/>
                  <a:ext cx="18000" cy="503238"/>
                </a:xfrm>
                <a:prstGeom prst="rect">
                  <a:avLst/>
                </a:prstGeom>
                <a:solidFill>
                  <a:srgbClr val="6B98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dirty="0"/>
                </a:p>
              </p:txBody>
            </p:sp>
          </p:grp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17EA92C8-1E3D-4B28-BD4D-8467A044B2B9}"/>
                  </a:ext>
                </a:extLst>
              </p:cNvPr>
              <p:cNvSpPr txBox="1"/>
              <p:nvPr/>
            </p:nvSpPr>
            <p:spPr>
              <a:xfrm>
                <a:off x="2247900" y="2141024"/>
                <a:ext cx="36967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ea typeface="微软雅黑" panose="020B0503020204020204" pitchFamily="34" charset="-122"/>
                  </a:rPr>
                  <a:t>选题背景与意义</a:t>
                </a:r>
              </a:p>
            </p:txBody>
          </p: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9E8E6A34-D151-4BFA-932E-CE0918073481}"/>
                </a:ext>
              </a:extLst>
            </p:cNvPr>
            <p:cNvGrpSpPr/>
            <p:nvPr/>
          </p:nvGrpSpPr>
          <p:grpSpPr>
            <a:xfrm>
              <a:off x="1422000" y="4592371"/>
              <a:ext cx="4522650" cy="503238"/>
              <a:chOff x="1422000" y="2089460"/>
              <a:chExt cx="4522650" cy="503238"/>
            </a:xfrm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D14A2398-1B9A-4F97-A300-2CD96609A2D5}"/>
                  </a:ext>
                </a:extLst>
              </p:cNvPr>
              <p:cNvGrpSpPr/>
              <p:nvPr/>
            </p:nvGrpSpPr>
            <p:grpSpPr>
              <a:xfrm>
                <a:off x="1422000" y="2089460"/>
                <a:ext cx="605866" cy="503238"/>
                <a:chOff x="1430027" y="2089460"/>
                <a:chExt cx="605866" cy="503238"/>
              </a:xfrm>
            </p:grpSpPr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F0196A0A-7750-4BCF-B1E5-E84EECDDA10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1430027" y="2089460"/>
                  <a:ext cx="504000" cy="503238"/>
                </a:xfrm>
                <a:prstGeom prst="rect">
                  <a:avLst/>
                </a:prstGeom>
                <a:solidFill>
                  <a:srgbClr val="6B98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dirty="0"/>
                    <a:t>5</a:t>
                  </a:r>
                  <a:endParaRPr lang="zh-CN" altLang="en-US" sz="2000" dirty="0"/>
                </a:p>
              </p:txBody>
            </p:sp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EC238E9D-1E69-4B6E-A858-0F4FA479AA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967093" y="2089460"/>
                  <a:ext cx="18000" cy="503238"/>
                </a:xfrm>
                <a:prstGeom prst="rect">
                  <a:avLst/>
                </a:prstGeom>
                <a:solidFill>
                  <a:srgbClr val="6B98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dirty="0"/>
                </a:p>
              </p:txBody>
            </p:sp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3ED35D23-E66A-437A-BAF3-A1AD6CF83B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017893" y="2089460"/>
                  <a:ext cx="18000" cy="503238"/>
                </a:xfrm>
                <a:prstGeom prst="rect">
                  <a:avLst/>
                </a:prstGeom>
                <a:solidFill>
                  <a:srgbClr val="6B98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dirty="0"/>
                </a:p>
              </p:txBody>
            </p:sp>
          </p:grp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5B94D892-537F-4834-8AD9-ECAB5E133269}"/>
                  </a:ext>
                </a:extLst>
              </p:cNvPr>
              <p:cNvSpPr txBox="1"/>
              <p:nvPr/>
            </p:nvSpPr>
            <p:spPr>
              <a:xfrm>
                <a:off x="2247900" y="2141024"/>
                <a:ext cx="36967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ea typeface="微软雅黑" panose="020B0503020204020204" pitchFamily="34" charset="-122"/>
                  </a:rPr>
                  <a:t>选题背景与意义</a:t>
                </a:r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BC86B7E6-BFC2-4C02-99B8-461DF05BBC00}"/>
                </a:ext>
              </a:extLst>
            </p:cNvPr>
            <p:cNvGrpSpPr/>
            <p:nvPr/>
          </p:nvGrpSpPr>
          <p:grpSpPr>
            <a:xfrm>
              <a:off x="1422000" y="5312371"/>
              <a:ext cx="4522650" cy="503238"/>
              <a:chOff x="1422000" y="2089460"/>
              <a:chExt cx="4522650" cy="503238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306D3B8E-DE75-40B8-AE50-3938DA44ABD2}"/>
                  </a:ext>
                </a:extLst>
              </p:cNvPr>
              <p:cNvGrpSpPr/>
              <p:nvPr/>
            </p:nvGrpSpPr>
            <p:grpSpPr>
              <a:xfrm>
                <a:off x="1422000" y="2089460"/>
                <a:ext cx="605866" cy="503238"/>
                <a:chOff x="1430027" y="2089460"/>
                <a:chExt cx="605866" cy="503238"/>
              </a:xfrm>
            </p:grpSpPr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7DB8AFE3-21D7-4BC2-B67E-C6914842081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1430027" y="2089460"/>
                  <a:ext cx="504000" cy="503238"/>
                </a:xfrm>
                <a:prstGeom prst="rect">
                  <a:avLst/>
                </a:prstGeom>
                <a:solidFill>
                  <a:srgbClr val="6B98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dirty="0"/>
                    <a:t>6</a:t>
                  </a:r>
                  <a:endParaRPr lang="zh-CN" altLang="en-US" sz="2000" dirty="0"/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0A8DF0C8-191A-4278-B220-308E5465C8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967093" y="2089460"/>
                  <a:ext cx="18000" cy="503238"/>
                </a:xfrm>
                <a:prstGeom prst="rect">
                  <a:avLst/>
                </a:prstGeom>
                <a:solidFill>
                  <a:srgbClr val="6B98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dirty="0"/>
                </a:p>
              </p:txBody>
            </p:sp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A2A5FC94-2EBB-48CD-A4FA-8D286A9BE2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017893" y="2089460"/>
                  <a:ext cx="18000" cy="503238"/>
                </a:xfrm>
                <a:prstGeom prst="rect">
                  <a:avLst/>
                </a:prstGeom>
                <a:solidFill>
                  <a:srgbClr val="6B98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000" dirty="0"/>
                </a:p>
              </p:txBody>
            </p:sp>
          </p:grp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B7D3EC76-CDD7-428A-9A5B-202C1D1AE98C}"/>
                  </a:ext>
                </a:extLst>
              </p:cNvPr>
              <p:cNvSpPr txBox="1"/>
              <p:nvPr/>
            </p:nvSpPr>
            <p:spPr>
              <a:xfrm>
                <a:off x="2247900" y="2141024"/>
                <a:ext cx="36967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ea typeface="微软雅黑" panose="020B0503020204020204" pitchFamily="34" charset="-122"/>
                  </a:rPr>
                  <a:t>总结与展望</a:t>
                </a:r>
              </a:p>
            </p:txBody>
          </p:sp>
        </p:grp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6008D656-B31B-4BDE-AE1B-BAF9001EA8AE}"/>
              </a:ext>
            </a:extLst>
          </p:cNvPr>
          <p:cNvSpPr txBox="1"/>
          <p:nvPr/>
        </p:nvSpPr>
        <p:spPr>
          <a:xfrm>
            <a:off x="592582" y="449789"/>
            <a:ext cx="1841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B93A3A"/>
                </a:solidFill>
                <a:ea typeface="微软雅黑" panose="020B0503020204020204" pitchFamily="34" charset="-122"/>
              </a:rPr>
              <a:t>目录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18C83C1-811F-4549-AF8F-8F81F91F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50BB0E-A2E0-4E13-AE20-CF1D4288107C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B30F2-30E9-48BB-80FE-30504DF258C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>
                <a:cs typeface="Times New Roman" panose="02020603050405020304" pitchFamily="18" charset="0"/>
              </a:rPr>
              <a:t>选题背景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698427-CCE8-409E-9FEE-11514057A708}"/>
              </a:ext>
            </a:extLst>
          </p:cNvPr>
          <p:cNvSpPr txBox="1"/>
          <p:nvPr/>
        </p:nvSpPr>
        <p:spPr>
          <a:xfrm>
            <a:off x="552449" y="988088"/>
            <a:ext cx="3459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Wingdings" panose="05000000000000000000" pitchFamily="2" charset="2"/>
              <a:buChar char="p"/>
            </a:pPr>
            <a:r>
              <a:rPr lang="zh-CN" altLang="en-US" sz="2000" dirty="0"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B93A3A"/>
                </a:solidFill>
                <a:latin typeface="+mn-lt"/>
                <a:ea typeface="+mn-ea"/>
                <a:cs typeface="Times New Roman" panose="02020603050405020304" pitchFamily="18" charset="0"/>
              </a:rPr>
              <a:t>无线网络多址接入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7A095C-6728-47F1-8C77-0C4A10A5C8BE}"/>
              </a:ext>
            </a:extLst>
          </p:cNvPr>
          <p:cNvSpPr/>
          <p:nvPr/>
        </p:nvSpPr>
        <p:spPr>
          <a:xfrm>
            <a:off x="824276" y="1571064"/>
            <a:ext cx="8395924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日益增长的接入设备、可分配的频谱稀缺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多用户多协议多址接入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动态频谱接入，共享免许可频段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231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BEC9DF-BBE9-4CE9-87EF-1E9115A79B8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273068"/>
            <a:ext cx="2743200" cy="365125"/>
          </a:xfrm>
        </p:spPr>
        <p:txBody>
          <a:bodyPr/>
          <a:lstStyle/>
          <a:p>
            <a:pPr>
              <a:defRPr/>
            </a:pPr>
            <a:fld id="{7B4A5CE0-44E3-4D89-8624-43DAAB336EA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5E92AF-0902-4B11-BC41-5E940C358574}"/>
              </a:ext>
            </a:extLst>
          </p:cNvPr>
          <p:cNvSpPr/>
          <p:nvPr/>
        </p:nvSpPr>
        <p:spPr>
          <a:xfrm>
            <a:off x="2805676" y="2459504"/>
            <a:ext cx="6580648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058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Thanks for listening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PT默认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29739</TotalTime>
  <Words>81</Words>
  <Application>Microsoft Office PowerPoint</Application>
  <PresentationFormat>宽屏</PresentationFormat>
  <Paragraphs>26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Times New Roman</vt:lpstr>
      <vt:lpstr>Wingdings</vt:lpstr>
      <vt:lpstr>Office 主题​​</vt:lpstr>
      <vt:lpstr>TNNR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the application of MARL in communication</dc:title>
  <dc:creator>刘 昭</dc:creator>
  <cp:lastModifiedBy>liu zhao</cp:lastModifiedBy>
  <cp:revision>194</cp:revision>
  <dcterms:created xsi:type="dcterms:W3CDTF">2021-10-09T07:03:48Z</dcterms:created>
  <dcterms:modified xsi:type="dcterms:W3CDTF">2022-12-05T13:15:56Z</dcterms:modified>
</cp:coreProperties>
</file>