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261" r:id="rId6"/>
    <p:sldId id="260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1F"/>
    <a:srgbClr val="FFFFFF"/>
    <a:srgbClr val="A9D18E"/>
    <a:srgbClr val="F0F0F0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86483" autoAdjust="0"/>
  </p:normalViewPr>
  <p:slideViewPr>
    <p:cSldViewPr snapToGrid="0" showGuides="1">
      <p:cViewPr varScale="1">
        <p:scale>
          <a:sx n="65" d="100"/>
          <a:sy n="65" d="100"/>
        </p:scale>
        <p:origin x="84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38043-E5D6-4CB8-A681-06EA228EF5D2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622A3-5523-4835-80BA-9805E3C32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8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400" y="1195125"/>
            <a:ext cx="10858500" cy="20099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pPr lvl="0"/>
            <a:r>
              <a:rPr lang="zh-CN" altLang="en-US" dirty="0"/>
              <a:t>题目</a:t>
            </a:r>
            <a:br>
              <a:rPr lang="en-US" altLang="zh-CN" dirty="0"/>
            </a:br>
            <a:r>
              <a:rPr lang="zh-CN" altLang="en-US" dirty="0"/>
              <a:t>信息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400" y="3944288"/>
            <a:ext cx="10858500" cy="1828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学号</a:t>
            </a:r>
            <a:r>
              <a:rPr lang="en-US" altLang="zh-CN" dirty="0"/>
              <a:t>/</a:t>
            </a:r>
            <a:r>
              <a:rPr lang="zh-CN" altLang="en-US" dirty="0"/>
              <a:t>学院</a:t>
            </a:r>
            <a:r>
              <a:rPr lang="en-US" altLang="zh-CN" dirty="0"/>
              <a:t>/</a:t>
            </a:r>
            <a:r>
              <a:rPr lang="zh-CN" altLang="en-US" dirty="0"/>
              <a:t>专业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演讲者：</a:t>
            </a:r>
            <a:endParaRPr lang="en-US" altLang="zh-CN" dirty="0"/>
          </a:p>
          <a:p>
            <a:r>
              <a:rPr lang="zh-CN" altLang="en-US" dirty="0"/>
              <a:t>时间：</a:t>
            </a:r>
            <a:endParaRPr lang="en-US" altLang="zh-CN" dirty="0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A9840CC4-04D5-41BC-B6DA-81D3FA6E3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9999" y="108000"/>
            <a:ext cx="2264770" cy="64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内容占位符 16">
            <a:extLst>
              <a:ext uri="{FF2B5EF4-FFF2-40B4-BE49-F238E27FC236}">
                <a16:creationId xmlns:a16="http://schemas.microsoft.com/office/drawing/2014/main" id="{481D3BFB-4ECC-4090-83C1-13A475A1D6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0000" y="0"/>
            <a:ext cx="6120000" cy="87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59EBC6-2A42-4D81-B9BD-6B9018DA765B}"/>
              </a:ext>
            </a:extLst>
          </p:cNvPr>
          <p:cNvSpPr/>
          <p:nvPr userDrawn="1"/>
        </p:nvSpPr>
        <p:spPr>
          <a:xfrm>
            <a:off x="516000" y="828000"/>
            <a:ext cx="11160000" cy="43200"/>
          </a:xfrm>
          <a:prstGeom prst="rect">
            <a:avLst/>
          </a:prstGeom>
          <a:gradFill>
            <a:gsLst>
              <a:gs pos="0">
                <a:srgbClr val="00561F"/>
              </a:gs>
              <a:gs pos="90000">
                <a:srgbClr val="A9D18E"/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1500187"/>
            <a:ext cx="2836562" cy="915667"/>
          </a:xfrm>
          <a:prstGeom prst="rect">
            <a:avLst/>
          </a:prstGeom>
        </p:spPr>
        <p:txBody>
          <a:bodyPr anchor="t">
            <a:normAutofit/>
          </a:bodyPr>
          <a:lstStyle>
            <a:lvl1pPr algn="r">
              <a:defRPr sz="4800"/>
            </a:lvl1pPr>
          </a:lstStyle>
          <a:p>
            <a:pPr lvl="0"/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 sz="3600"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 sz="3200"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 sz="2800"/>
            </a:lvl3pPr>
            <a:lvl4pPr>
              <a:lnSpc>
                <a:spcPct val="100000"/>
              </a:lnSpc>
              <a:defRPr sz="2400"/>
            </a:lvl4pPr>
            <a:lvl5pPr>
              <a:lnSpc>
                <a:spcPct val="100000"/>
              </a:lnSpc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19050" cap="flat" cmpd="sng" algn="ctr">
            <a:solidFill>
              <a:srgbClr val="00561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任意多边形: 形状 7"/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rgbClr val="00561F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78200" y="1925155"/>
            <a:ext cx="5435600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8A353271-5470-4851-98C8-C8BE3BC8B5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9999" y="108000"/>
            <a:ext cx="2264770" cy="64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E8276CE-7EBD-4D80-A2D6-4F0EE7227668}"/>
              </a:ext>
            </a:extLst>
          </p:cNvPr>
          <p:cNvSpPr/>
          <p:nvPr userDrawn="1"/>
        </p:nvSpPr>
        <p:spPr>
          <a:xfrm>
            <a:off x="516000" y="3561245"/>
            <a:ext cx="11160000" cy="43200"/>
          </a:xfrm>
          <a:prstGeom prst="rect">
            <a:avLst/>
          </a:prstGeom>
          <a:gradFill>
            <a:gsLst>
              <a:gs pos="0">
                <a:srgbClr val="00561F"/>
              </a:gs>
              <a:gs pos="90000">
                <a:srgbClr val="A9D18E"/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内容占位符 16">
            <a:extLst>
              <a:ext uri="{FF2B5EF4-FFF2-40B4-BE49-F238E27FC236}">
                <a16:creationId xmlns:a16="http://schemas.microsoft.com/office/drawing/2014/main" id="{AB6D3CE5-C4F4-4610-A7B3-CFC06CAF51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0000" y="0"/>
            <a:ext cx="6120000" cy="87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5D078E-F2B4-4DA9-9FBA-4EECD3B7741C}"/>
              </a:ext>
            </a:extLst>
          </p:cNvPr>
          <p:cNvSpPr/>
          <p:nvPr userDrawn="1"/>
        </p:nvSpPr>
        <p:spPr>
          <a:xfrm>
            <a:off x="516000" y="828000"/>
            <a:ext cx="11160000" cy="43200"/>
          </a:xfrm>
          <a:prstGeom prst="rect">
            <a:avLst/>
          </a:prstGeom>
          <a:gradFill>
            <a:gsLst>
              <a:gs pos="0">
                <a:srgbClr val="00561F"/>
              </a:gs>
              <a:gs pos="90000">
                <a:srgbClr val="A9D18E"/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内容占位符 16">
            <a:extLst>
              <a:ext uri="{FF2B5EF4-FFF2-40B4-BE49-F238E27FC236}">
                <a16:creationId xmlns:a16="http://schemas.microsoft.com/office/drawing/2014/main" id="{67045626-312D-43E4-95D8-3A678AFFA1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0000" y="0"/>
            <a:ext cx="6120000" cy="87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80FAF2-EE4A-40CD-8644-76FAFAB4053D}"/>
              </a:ext>
            </a:extLst>
          </p:cNvPr>
          <p:cNvSpPr/>
          <p:nvPr userDrawn="1"/>
        </p:nvSpPr>
        <p:spPr>
          <a:xfrm>
            <a:off x="516000" y="828000"/>
            <a:ext cx="11160000" cy="43200"/>
          </a:xfrm>
          <a:prstGeom prst="rect">
            <a:avLst/>
          </a:prstGeom>
          <a:gradFill>
            <a:gsLst>
              <a:gs pos="0">
                <a:srgbClr val="00561F"/>
              </a:gs>
              <a:gs pos="90000">
                <a:srgbClr val="A9D18E"/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2401677"/>
            <a:ext cx="12192000" cy="1371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8000">
                <a:solidFill>
                  <a:srgbClr val="00561F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15A356A-ABF9-4155-93B5-459C34DD0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9999" y="108000"/>
            <a:ext cx="2264770" cy="64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98628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29E9E63A-8B5F-466F-9216-E09D63BC87C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59999" y="108000"/>
            <a:ext cx="2264770" cy="64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E9DA7-FF61-4175-AA7D-8EDA64293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2B49AC-92C4-4882-92A0-83604FB36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76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6E754-C810-472C-97E0-1E274AC2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220C4-0738-420D-ACD3-F59A028717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06B419-DA62-4912-BBED-5BF8F561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2AB81-A0EE-4AE9-922C-656F9EB9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67A9DED-C97A-43C5-91E2-A93D5B75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3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F28E5BA-DA0E-43DF-9FFE-1F5F46C5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77FBF-7ED3-4A2F-9209-D32A4E7358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3381ED-4B22-45A2-A480-8A267FD114C6}"/>
              </a:ext>
            </a:extLst>
          </p:cNvPr>
          <p:cNvSpPr txBox="1"/>
          <p:nvPr/>
        </p:nvSpPr>
        <p:spPr>
          <a:xfrm>
            <a:off x="0" y="6331799"/>
            <a:ext cx="11585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[1] “IoT connected devices worldwide 2019-2030,” Statista. Accessed: Dec. 12, 2023. [Online]. Available: https://www.statista.com/statistics/1183457/iot-connected-devices-worldwide/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FF5271D-4DD9-4D4A-94AC-6334B087688C}"/>
              </a:ext>
            </a:extLst>
          </p:cNvPr>
          <p:cNvCxnSpPr>
            <a:cxnSpLocks/>
          </p:cNvCxnSpPr>
          <p:nvPr/>
        </p:nvCxnSpPr>
        <p:spPr>
          <a:xfrm>
            <a:off x="0" y="6330932"/>
            <a:ext cx="3888581" cy="0"/>
          </a:xfrm>
          <a:prstGeom prst="line">
            <a:avLst/>
          </a:prstGeom>
          <a:ln>
            <a:solidFill>
              <a:srgbClr val="0056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DAA56-4A40-4A39-9E35-4A326929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70BE96F-C1FD-462F-8DBF-4175E6B9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EF1A3-92EB-46C5-9D43-5E2CAF182D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2F34C6-4F48-496B-A84B-96DA28A5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1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3AF14-17C4-44E9-8B60-FBEC03F2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853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84D4D"/>
      </a:accent1>
      <a:accent2>
        <a:srgbClr val="FF6B42"/>
      </a:accent2>
      <a:accent3>
        <a:srgbClr val="5BA3EB"/>
      </a:accent3>
      <a:accent4>
        <a:srgbClr val="06BB9A"/>
      </a:accent4>
      <a:accent5>
        <a:srgbClr val="8E7EF0"/>
      </a:accent5>
      <a:accent6>
        <a:srgbClr val="F4B919"/>
      </a:accent6>
      <a:hlink>
        <a:srgbClr val="F84D4D"/>
      </a:hlink>
      <a:folHlink>
        <a:srgbClr val="979797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394</TotalTime>
  <Words>43</Words>
  <Application>Microsoft Office PowerPoint</Application>
  <PresentationFormat>宽屏</PresentationFormat>
  <Paragraphs>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等线</vt:lpstr>
      <vt:lpstr>Arial</vt:lpstr>
      <vt:lpstr>Designed by iSlide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Template</dc:title>
  <dc:creator>iSlide</dc:creator>
  <cp:lastModifiedBy>刘昭炀</cp:lastModifiedBy>
  <cp:revision>178</cp:revision>
  <dcterms:created xsi:type="dcterms:W3CDTF">2023-06-05T05:58:43Z</dcterms:created>
  <dcterms:modified xsi:type="dcterms:W3CDTF">2024-04-11T13:55:14Z</dcterms:modified>
</cp:coreProperties>
</file>