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2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41833" y="1169179"/>
            <a:ext cx="7543920" cy="1853458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D8E1-0919-43BE-AA31-D480DD8F8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341313" y="3156209"/>
            <a:ext cx="7544338" cy="150812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altLang="zh-TW" dirty="0"/>
              <a:t>Text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4" hasCustomPrompt="1"/>
          </p:nvPr>
        </p:nvSpPr>
        <p:spPr>
          <a:xfrm>
            <a:off x="341313" y="4757511"/>
            <a:ext cx="7599489" cy="11207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TW" dirty="0"/>
              <a:t>Text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1" y="6364896"/>
            <a:ext cx="1269744" cy="3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9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-2"/>
            <a:ext cx="12192003" cy="685800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9D8E1-0919-43BE-AA31-D480DD8F8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73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F0378-8300-4FF8-BC34-497351328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0EFF9E-9005-43CB-96C1-12AFEB80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8CDE6A-540E-48B5-A358-D93F8C9A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4554-8EB2-47BA-95CE-80A20B259D7D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0F620-9CF7-4B99-83B6-35E0A8DF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83FFFD-CCC1-4BD4-ABFB-E059F444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D8E1-0919-43BE-AA31-D480DD8F8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547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 hasCustomPrompt="1"/>
          </p:nvPr>
        </p:nvSpPr>
        <p:spPr>
          <a:xfrm>
            <a:off x="341833" y="1169179"/>
            <a:ext cx="7669748" cy="1853458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13" name="內容版面配置區 4"/>
          <p:cNvSpPr>
            <a:spLocks noGrp="1"/>
          </p:cNvSpPr>
          <p:nvPr>
            <p:ph sz="quarter" idx="14" hasCustomPrompt="1"/>
          </p:nvPr>
        </p:nvSpPr>
        <p:spPr>
          <a:xfrm>
            <a:off x="341313" y="5282739"/>
            <a:ext cx="7670173" cy="89610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14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341313" y="3156209"/>
            <a:ext cx="7670173" cy="15081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altLang="zh-TW" dirty="0"/>
              <a:t>Text</a:t>
            </a:r>
            <a:endParaRPr lang="zh-TW" altLang="en-US" dirty="0"/>
          </a:p>
        </p:txBody>
      </p:sp>
      <p:cxnSp>
        <p:nvCxnSpPr>
          <p:cNvPr id="15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236456"/>
            <a:ext cx="1690425" cy="0"/>
          </a:xfrm>
          <a:prstGeom prst="line">
            <a:avLst/>
          </a:prstGeom>
          <a:ln w="28575">
            <a:solidFill>
              <a:srgbClr val="EAEDED">
                <a:alpha val="3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1" y="6364896"/>
            <a:ext cx="1269744" cy="3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9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1263192"/>
            <a:ext cx="9699477" cy="4666268"/>
          </a:xfrm>
          <a:prstGeom prst="rect">
            <a:avLst/>
          </a:prstGeom>
          <a:gradFill flip="none" rotWithShape="1">
            <a:gsLst>
              <a:gs pos="0">
                <a:srgbClr val="4F2199">
                  <a:alpha val="60000"/>
                </a:srgbClr>
              </a:gs>
              <a:gs pos="100000">
                <a:srgbClr val="4F2199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 hasCustomPrompt="1"/>
          </p:nvPr>
        </p:nvSpPr>
        <p:spPr>
          <a:xfrm>
            <a:off x="341832" y="1169009"/>
            <a:ext cx="9357645" cy="1853458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341313" y="3156039"/>
            <a:ext cx="9358164" cy="150812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 marL="32400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altLang="zh-TW" dirty="0"/>
              <a:t>Text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20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1831" y="1275122"/>
            <a:ext cx="11511185" cy="4818029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sz="1600" baseline="0"/>
            </a:lvl4pPr>
            <a:lvl5pPr>
              <a:defRPr sz="1600" baseline="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-794584" y="283171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於段落內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按 </a:t>
            </a:r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文字縮小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38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1831" y="1278694"/>
            <a:ext cx="5682732" cy="48828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67438" y="1278694"/>
            <a:ext cx="5685577" cy="488282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-794584" y="283171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於段落內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按 </a:t>
            </a:r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文字縮小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524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pos="3795">
          <p15:clr>
            <a:srgbClr val="FBAE40"/>
          </p15:clr>
        </p15:guide>
        <p15:guide id="6" pos="3885">
          <p15:clr>
            <a:srgbClr val="FBAE40"/>
          </p15:clr>
        </p15:guide>
        <p15:guide id="7" orient="horz" pos="370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4" name="內容版面配置區 5"/>
          <p:cNvSpPr>
            <a:spLocks noGrp="1"/>
          </p:cNvSpPr>
          <p:nvPr>
            <p:ph sz="quarter" idx="4"/>
          </p:nvPr>
        </p:nvSpPr>
        <p:spPr>
          <a:xfrm>
            <a:off x="6816725" y="2001908"/>
            <a:ext cx="5036289" cy="4159609"/>
          </a:xfrm>
        </p:spPr>
        <p:txBody>
          <a:bodyPr/>
          <a:lstStyle>
            <a:lvl1pPr>
              <a:defRPr sz="20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341831" y="1275251"/>
            <a:ext cx="5033444" cy="452927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341830" y="2001908"/>
            <a:ext cx="5033445" cy="4159609"/>
          </a:xfrm>
        </p:spPr>
        <p:txBody>
          <a:bodyPr/>
          <a:lstStyle>
            <a:lvl1pPr>
              <a:defRPr sz="20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816725" y="1275249"/>
            <a:ext cx="5036289" cy="452929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-794584" y="283171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於段落內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按 </a:t>
            </a:r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文字縮小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402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07125"/>
          </a:xfrm>
        </p:spPr>
        <p:txBody>
          <a:bodyPr/>
          <a:lstStyle/>
          <a:p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164698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版面配置區 2"/>
          <p:cNvSpPr>
            <a:spLocks noGrp="1"/>
          </p:cNvSpPr>
          <p:nvPr>
            <p:ph type="body" idx="1"/>
          </p:nvPr>
        </p:nvSpPr>
        <p:spPr>
          <a:xfrm>
            <a:off x="341831" y="1270066"/>
            <a:ext cx="3597781" cy="452927"/>
          </a:xfrm>
        </p:spPr>
        <p:txBody>
          <a:bodyPr anchor="b"/>
          <a:lstStyle>
            <a:lvl1pPr marL="0" indent="0">
              <a:buNone/>
              <a:defRPr sz="2400" b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內容版面配置區 3"/>
          <p:cNvSpPr>
            <a:spLocks noGrp="1"/>
          </p:cNvSpPr>
          <p:nvPr>
            <p:ph sz="half" idx="2"/>
          </p:nvPr>
        </p:nvSpPr>
        <p:spPr>
          <a:xfrm>
            <a:off x="341830" y="1991686"/>
            <a:ext cx="3597782" cy="4161286"/>
          </a:xfrm>
        </p:spPr>
        <p:txBody>
          <a:bodyPr/>
          <a:lstStyle>
            <a:lvl1pPr>
              <a:defRPr sz="20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版面配置區 2"/>
          <p:cNvSpPr>
            <a:spLocks noGrp="1"/>
          </p:cNvSpPr>
          <p:nvPr>
            <p:ph type="body" idx="13"/>
          </p:nvPr>
        </p:nvSpPr>
        <p:spPr>
          <a:xfrm>
            <a:off x="8255234" y="1270066"/>
            <a:ext cx="3597781" cy="452927"/>
          </a:xfrm>
        </p:spPr>
        <p:txBody>
          <a:bodyPr anchor="b"/>
          <a:lstStyle>
            <a:lvl1pPr marL="0" indent="0">
              <a:buNone/>
              <a:defRPr sz="2400" b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內容版面配置區 3"/>
          <p:cNvSpPr>
            <a:spLocks noGrp="1"/>
          </p:cNvSpPr>
          <p:nvPr>
            <p:ph sz="half" idx="14"/>
          </p:nvPr>
        </p:nvSpPr>
        <p:spPr>
          <a:xfrm>
            <a:off x="8255233" y="1991686"/>
            <a:ext cx="3597782" cy="4161286"/>
          </a:xfrm>
        </p:spPr>
        <p:txBody>
          <a:bodyPr/>
          <a:lstStyle>
            <a:lvl1pPr>
              <a:defRPr sz="20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文字版面配置區 2"/>
          <p:cNvSpPr>
            <a:spLocks noGrp="1"/>
          </p:cNvSpPr>
          <p:nvPr>
            <p:ph type="body" idx="15"/>
          </p:nvPr>
        </p:nvSpPr>
        <p:spPr>
          <a:xfrm>
            <a:off x="4298531" y="1270066"/>
            <a:ext cx="3597781" cy="452927"/>
          </a:xfrm>
        </p:spPr>
        <p:txBody>
          <a:bodyPr anchor="b"/>
          <a:lstStyle>
            <a:lvl1pPr marL="0" indent="0">
              <a:buNone/>
              <a:defRPr sz="2400" b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內容版面配置區 3"/>
          <p:cNvSpPr>
            <a:spLocks noGrp="1"/>
          </p:cNvSpPr>
          <p:nvPr>
            <p:ph sz="half" idx="16"/>
          </p:nvPr>
        </p:nvSpPr>
        <p:spPr>
          <a:xfrm>
            <a:off x="4298530" y="1991686"/>
            <a:ext cx="3597782" cy="4161286"/>
          </a:xfrm>
        </p:spPr>
        <p:txBody>
          <a:bodyPr/>
          <a:lstStyle>
            <a:lvl1pPr>
              <a:defRPr sz="20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-794584" y="283171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於段落內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按 </a:t>
            </a:r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文字縮小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04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41832" y="1169009"/>
            <a:ext cx="8282111" cy="1853458"/>
          </a:xfrm>
        </p:spPr>
        <p:txBody>
          <a:bodyPr anchor="b">
            <a:normAutofit/>
          </a:bodyPr>
          <a:lstStyle>
            <a:lvl1pPr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D8E1-0919-43BE-AA31-D480DD8F8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 hasCustomPrompt="1"/>
          </p:nvPr>
        </p:nvSpPr>
        <p:spPr>
          <a:xfrm>
            <a:off x="341313" y="3156039"/>
            <a:ext cx="8282570" cy="150812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altLang="zh-TW" dirty="0"/>
              <a:t>Text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1" y="6364896"/>
            <a:ext cx="1269744" cy="3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983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73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571621" y="0"/>
            <a:ext cx="862037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341311" y="1997466"/>
            <a:ext cx="288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0" baseline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RTF</a:t>
            </a:r>
            <a:r>
              <a:rPr lang="zh-TW" altLang="en-US" sz="3600" b="0" baseline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3600" b="0" baseline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NOW</a:t>
            </a:r>
            <a:endParaRPr lang="zh-TW" altLang="en-US" sz="3600" b="0" baseline="0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B5377CC-F3CE-409D-81DD-7A2A41DFAA2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5" name="文字方塊 14"/>
          <p:cNvSpPr txBox="1"/>
          <p:nvPr userDrawn="1"/>
        </p:nvSpPr>
        <p:spPr>
          <a:xfrm>
            <a:off x="341312" y="2707259"/>
            <a:ext cx="198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aseline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Q&amp;A</a:t>
            </a:r>
            <a:endParaRPr lang="zh-TW" altLang="en-US" sz="2400" baseline="0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/>
          <p:cNvCxnSpPr/>
          <p:nvPr userDrawn="1"/>
        </p:nvCxnSpPr>
        <p:spPr>
          <a:xfrm>
            <a:off x="444381" y="2577808"/>
            <a:ext cx="1884040" cy="0"/>
          </a:xfrm>
          <a:prstGeom prst="line">
            <a:avLst/>
          </a:prstGeom>
          <a:ln w="28575">
            <a:solidFill>
              <a:srgbClr val="EAEDED">
                <a:alpha val="3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內容版面配置區 4"/>
          <p:cNvSpPr>
            <a:spLocks noGrp="1"/>
          </p:cNvSpPr>
          <p:nvPr>
            <p:ph sz="quarter" idx="14"/>
          </p:nvPr>
        </p:nvSpPr>
        <p:spPr>
          <a:xfrm>
            <a:off x="3933826" y="2705100"/>
            <a:ext cx="7919190" cy="2895600"/>
          </a:xfrm>
        </p:spPr>
        <p:txBody>
          <a:bodyPr/>
          <a:lstStyle>
            <a:lvl1pPr>
              <a:defRPr sz="20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2" name="文字版面配置區 2"/>
          <p:cNvSpPr>
            <a:spLocks noGrp="1"/>
          </p:cNvSpPr>
          <p:nvPr>
            <p:ph type="body" idx="15"/>
          </p:nvPr>
        </p:nvSpPr>
        <p:spPr>
          <a:xfrm>
            <a:off x="3933826" y="1997466"/>
            <a:ext cx="5759956" cy="452927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1" y="6364896"/>
            <a:ext cx="1269744" cy="338871"/>
          </a:xfrm>
          <a:prstGeom prst="rect">
            <a:avLst/>
          </a:prstGeom>
        </p:spPr>
      </p:pic>
      <p:sp>
        <p:nvSpPr>
          <p:cNvPr id="16" name="文字方塊 15"/>
          <p:cNvSpPr txBox="1"/>
          <p:nvPr userDrawn="1"/>
        </p:nvSpPr>
        <p:spPr>
          <a:xfrm>
            <a:off x="-794584" y="283171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於段落內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按 </a:t>
            </a:r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文字縮小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24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951807" y="2269982"/>
            <a:ext cx="7901210" cy="755229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341832" y="5778123"/>
            <a:ext cx="9357645" cy="58677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2" y="2192224"/>
            <a:ext cx="2886702" cy="1623567"/>
          </a:xfrm>
          <a:prstGeom prst="rect">
            <a:avLst/>
          </a:prstGeom>
        </p:spPr>
      </p:pic>
      <p:cxnSp>
        <p:nvCxnSpPr>
          <p:cNvPr id="8" name="直線接點 7"/>
          <p:cNvCxnSpPr/>
          <p:nvPr userDrawn="1"/>
        </p:nvCxnSpPr>
        <p:spPr>
          <a:xfrm>
            <a:off x="3552825" y="1962333"/>
            <a:ext cx="0" cy="1944167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9"/>
          <p:cNvSpPr>
            <a:spLocks noGrp="1"/>
          </p:cNvSpPr>
          <p:nvPr>
            <p:ph sz="quarter" idx="14" hasCustomPrompt="1"/>
          </p:nvPr>
        </p:nvSpPr>
        <p:spPr>
          <a:xfrm>
            <a:off x="3951288" y="3107987"/>
            <a:ext cx="7900987" cy="159702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595757"/>
                </a:solidFill>
              </a:defRPr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altLang="zh-TW" dirty="0"/>
              <a:t>Text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243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 userDrawn="1"/>
        </p:nvSpPr>
        <p:spPr>
          <a:xfrm>
            <a:off x="7973933" y="-381565"/>
            <a:ext cx="4793309" cy="4793309"/>
          </a:xfrm>
          <a:prstGeom prst="ellipse">
            <a:avLst/>
          </a:prstGeom>
          <a:gradFill flip="none" rotWithShape="1">
            <a:gsLst>
              <a:gs pos="35000">
                <a:srgbClr val="ACECE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 userDrawn="1"/>
        </p:nvSpPr>
        <p:spPr>
          <a:xfrm>
            <a:off x="6429081" y="-60372"/>
            <a:ext cx="2403835" cy="2403835"/>
          </a:xfrm>
          <a:prstGeom prst="ellipse">
            <a:avLst/>
          </a:prstGeom>
          <a:gradFill flip="none" rotWithShape="1">
            <a:gsLst>
              <a:gs pos="19000">
                <a:srgbClr val="ACECE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832" y="1160463"/>
            <a:ext cx="9357645" cy="1853458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1832" y="3152004"/>
            <a:ext cx="9357645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75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266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73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4" name="內容版面配置區 5"/>
          <p:cNvSpPr>
            <a:spLocks noGrp="1"/>
          </p:cNvSpPr>
          <p:nvPr>
            <p:ph sz="quarter" idx="12"/>
          </p:nvPr>
        </p:nvSpPr>
        <p:spPr>
          <a:xfrm>
            <a:off x="341313" y="1273324"/>
            <a:ext cx="11510962" cy="487964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-794584" y="374733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於段落內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按 </a:t>
            </a:r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文字縮小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2327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1831" y="1271366"/>
            <a:ext cx="5682732" cy="4890152"/>
          </a:xfrm>
        </p:spPr>
        <p:txBody>
          <a:bodyPr/>
          <a:lstStyle>
            <a:lvl1pPr>
              <a:defRPr>
                <a:solidFill>
                  <a:srgbClr val="595757"/>
                </a:solidFill>
              </a:defRPr>
            </a:lvl1pPr>
            <a:lvl2pPr>
              <a:defRPr>
                <a:solidFill>
                  <a:srgbClr val="595757"/>
                </a:solidFill>
              </a:defRPr>
            </a:lvl2pPr>
            <a:lvl3pPr>
              <a:defRPr>
                <a:solidFill>
                  <a:srgbClr val="595757"/>
                </a:solidFill>
              </a:defRPr>
            </a:lvl3pPr>
            <a:lvl4pPr>
              <a:defRPr>
                <a:solidFill>
                  <a:srgbClr val="595757"/>
                </a:solidFill>
              </a:defRPr>
            </a:lvl4pPr>
            <a:lvl5pPr>
              <a:defRPr>
                <a:solidFill>
                  <a:srgbClr val="595757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67438" y="1271366"/>
            <a:ext cx="5685577" cy="4890152"/>
          </a:xfrm>
        </p:spPr>
        <p:txBody>
          <a:bodyPr/>
          <a:lstStyle>
            <a:lvl1pPr>
              <a:defRPr>
                <a:solidFill>
                  <a:srgbClr val="595757"/>
                </a:solidFill>
              </a:defRPr>
            </a:lvl1pPr>
            <a:lvl2pPr>
              <a:defRPr>
                <a:solidFill>
                  <a:srgbClr val="595757"/>
                </a:solidFill>
              </a:defRPr>
            </a:lvl2pPr>
            <a:lvl3pPr>
              <a:defRPr>
                <a:solidFill>
                  <a:srgbClr val="595757"/>
                </a:solidFill>
              </a:defRPr>
            </a:lvl3pPr>
            <a:lvl4pPr>
              <a:defRPr>
                <a:solidFill>
                  <a:srgbClr val="595757"/>
                </a:solidFill>
              </a:defRPr>
            </a:lvl4pPr>
            <a:lvl5pPr>
              <a:defRPr>
                <a:solidFill>
                  <a:srgbClr val="595757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-794584" y="374733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於段落內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按 </a:t>
            </a:r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文字縮小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07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pos="3795">
          <p15:clr>
            <a:srgbClr val="FBAE40"/>
          </p15:clr>
        </p15:guide>
        <p15:guide id="6" pos="3885">
          <p15:clr>
            <a:srgbClr val="FBAE40"/>
          </p15:clr>
        </p15:guide>
        <p15:guide id="7" orient="horz" pos="370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4" name="內容版面配置區 5"/>
          <p:cNvSpPr>
            <a:spLocks noGrp="1"/>
          </p:cNvSpPr>
          <p:nvPr>
            <p:ph sz="quarter" idx="4"/>
          </p:nvPr>
        </p:nvSpPr>
        <p:spPr>
          <a:xfrm>
            <a:off x="6816725" y="1899358"/>
            <a:ext cx="5036289" cy="4253614"/>
          </a:xfrm>
        </p:spPr>
        <p:txBody>
          <a:bodyPr/>
          <a:lstStyle>
            <a:lvl1pPr>
              <a:defRPr sz="20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341831" y="1270146"/>
            <a:ext cx="5033444" cy="452927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rgbClr val="2E75B6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341830" y="1899358"/>
            <a:ext cx="5033445" cy="4253614"/>
          </a:xfrm>
        </p:spPr>
        <p:txBody>
          <a:bodyPr/>
          <a:lstStyle>
            <a:lvl1pPr>
              <a:defRPr sz="20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816725" y="1270144"/>
            <a:ext cx="5036289" cy="452929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rgbClr val="4FB99F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-794584" y="374733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於段落內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按 </a:t>
            </a:r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文字縮小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5241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9528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07125"/>
          </a:xfrm>
        </p:spPr>
        <p:txBody>
          <a:bodyPr/>
          <a:lstStyle/>
          <a:p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23125808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4" name="文字版面配置區 2"/>
          <p:cNvSpPr>
            <a:spLocks noGrp="1"/>
          </p:cNvSpPr>
          <p:nvPr>
            <p:ph type="body" idx="1"/>
          </p:nvPr>
        </p:nvSpPr>
        <p:spPr>
          <a:xfrm>
            <a:off x="341831" y="1270146"/>
            <a:ext cx="3597781" cy="452927"/>
          </a:xfrm>
        </p:spPr>
        <p:txBody>
          <a:bodyPr anchor="b"/>
          <a:lstStyle>
            <a:lvl1pPr marL="0" indent="0">
              <a:buNone/>
              <a:defRPr sz="2400" b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內容版面配置區 3"/>
          <p:cNvSpPr>
            <a:spLocks noGrp="1"/>
          </p:cNvSpPr>
          <p:nvPr>
            <p:ph sz="half" idx="2"/>
          </p:nvPr>
        </p:nvSpPr>
        <p:spPr>
          <a:xfrm>
            <a:off x="341830" y="1820768"/>
            <a:ext cx="3597782" cy="4340749"/>
          </a:xfrm>
        </p:spPr>
        <p:txBody>
          <a:bodyPr/>
          <a:lstStyle>
            <a:lvl1pPr>
              <a:defRPr sz="20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文字版面配置區 2"/>
          <p:cNvSpPr>
            <a:spLocks noGrp="1"/>
          </p:cNvSpPr>
          <p:nvPr>
            <p:ph type="body" idx="13"/>
          </p:nvPr>
        </p:nvSpPr>
        <p:spPr>
          <a:xfrm>
            <a:off x="8255234" y="1270146"/>
            <a:ext cx="3597781" cy="452927"/>
          </a:xfrm>
        </p:spPr>
        <p:txBody>
          <a:bodyPr anchor="b"/>
          <a:lstStyle>
            <a:lvl1pPr marL="0" indent="0">
              <a:buNone/>
              <a:defRPr sz="2400" b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內容版面配置區 3"/>
          <p:cNvSpPr>
            <a:spLocks noGrp="1"/>
          </p:cNvSpPr>
          <p:nvPr>
            <p:ph sz="half" idx="14"/>
          </p:nvPr>
        </p:nvSpPr>
        <p:spPr>
          <a:xfrm>
            <a:off x="8255233" y="1820768"/>
            <a:ext cx="3597782" cy="4340749"/>
          </a:xfrm>
        </p:spPr>
        <p:txBody>
          <a:bodyPr/>
          <a:lstStyle>
            <a:lvl1pPr>
              <a:defRPr sz="20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文字版面配置區 2"/>
          <p:cNvSpPr>
            <a:spLocks noGrp="1"/>
          </p:cNvSpPr>
          <p:nvPr>
            <p:ph type="body" idx="15"/>
          </p:nvPr>
        </p:nvSpPr>
        <p:spPr>
          <a:xfrm>
            <a:off x="4298531" y="1270146"/>
            <a:ext cx="3597781" cy="452927"/>
          </a:xfrm>
        </p:spPr>
        <p:txBody>
          <a:bodyPr anchor="b"/>
          <a:lstStyle>
            <a:lvl1pPr marL="0" indent="0">
              <a:buNone/>
              <a:defRPr sz="2400" b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內容版面配置區 3"/>
          <p:cNvSpPr>
            <a:spLocks noGrp="1"/>
          </p:cNvSpPr>
          <p:nvPr>
            <p:ph sz="half" idx="16"/>
          </p:nvPr>
        </p:nvSpPr>
        <p:spPr>
          <a:xfrm>
            <a:off x="4298530" y="1820768"/>
            <a:ext cx="3597782" cy="4340749"/>
          </a:xfrm>
        </p:spPr>
        <p:txBody>
          <a:bodyPr/>
          <a:lstStyle>
            <a:lvl1pPr>
              <a:defRPr sz="20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-794584" y="374733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於段落內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按 </a:t>
            </a:r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文字縮小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451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字方塊 13"/>
          <p:cNvSpPr txBox="1"/>
          <p:nvPr userDrawn="1"/>
        </p:nvSpPr>
        <p:spPr>
          <a:xfrm>
            <a:off x="341311" y="546901"/>
            <a:ext cx="2888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RTF</a:t>
            </a:r>
            <a:r>
              <a:rPr lang="zh-TW" altLang="en-US" sz="3200" b="1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3200" b="1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NOW</a:t>
            </a:r>
            <a:endParaRPr lang="zh-TW" altLang="en-US" sz="3200" b="1" baseline="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77CC-F3CE-409D-81DD-7A2A41DFAA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直線接點 10"/>
          <p:cNvCxnSpPr/>
          <p:nvPr userDrawn="1"/>
        </p:nvCxnSpPr>
        <p:spPr>
          <a:xfrm>
            <a:off x="444381" y="1127243"/>
            <a:ext cx="1884040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 userDrawn="1"/>
        </p:nvSpPr>
        <p:spPr>
          <a:xfrm>
            <a:off x="10919042" y="547593"/>
            <a:ext cx="933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aseline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Q&amp;A</a:t>
            </a:r>
            <a:endParaRPr lang="zh-TW" altLang="en-US" sz="2800" baseline="0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9" y="6155414"/>
            <a:ext cx="1315236" cy="493214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sz="quarter" idx="13"/>
          </p:nvPr>
        </p:nvSpPr>
        <p:spPr>
          <a:xfrm>
            <a:off x="3566355" y="1471613"/>
            <a:ext cx="8285920" cy="4406900"/>
          </a:xfrm>
        </p:spPr>
        <p:txBody>
          <a:bodyPr anchor="ctr"/>
          <a:lstStyle>
            <a:lvl1pPr marL="0" indent="0">
              <a:buNone/>
              <a:defRPr baseline="0">
                <a:solidFill>
                  <a:srgbClr val="595757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baseline="0">
                <a:solidFill>
                  <a:srgbClr val="595757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914400" indent="0">
              <a:buNone/>
              <a:defRPr baseline="0">
                <a:solidFill>
                  <a:srgbClr val="595757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371600" indent="0">
              <a:buNone/>
              <a:defRPr baseline="0">
                <a:solidFill>
                  <a:srgbClr val="595757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1828800" indent="0">
              <a:buNone/>
              <a:defRPr baseline="0">
                <a:solidFill>
                  <a:srgbClr val="595757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文字版面配置區 2"/>
          <p:cNvSpPr>
            <a:spLocks noGrp="1"/>
          </p:cNvSpPr>
          <p:nvPr>
            <p:ph type="body" idx="15"/>
          </p:nvPr>
        </p:nvSpPr>
        <p:spPr>
          <a:xfrm>
            <a:off x="336044" y="1471613"/>
            <a:ext cx="2894266" cy="4406900"/>
          </a:xfrm>
        </p:spPr>
        <p:txBody>
          <a:bodyPr anchor="ctr"/>
          <a:lstStyle>
            <a:lvl1pPr marL="0" indent="0">
              <a:buNone/>
              <a:defRPr sz="2400" b="0" baseline="0">
                <a:solidFill>
                  <a:srgbClr val="595757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-794584" y="374733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於段落內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按 </a:t>
            </a:r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文字縮小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9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595757"/>
                </a:solidFill>
              </a:defRPr>
            </a:lvl1pPr>
            <a:lvl2pPr>
              <a:defRPr baseline="0">
                <a:solidFill>
                  <a:srgbClr val="595757"/>
                </a:solidFill>
              </a:defRPr>
            </a:lvl2pPr>
            <a:lvl3pPr>
              <a:defRPr baseline="0">
                <a:solidFill>
                  <a:srgbClr val="595757"/>
                </a:solidFill>
              </a:defRPr>
            </a:lvl3pPr>
            <a:lvl4pPr>
              <a:defRPr sz="1600" baseline="0">
                <a:solidFill>
                  <a:srgbClr val="595757"/>
                </a:solidFill>
              </a:defRPr>
            </a:lvl4pPr>
            <a:lvl5pPr>
              <a:defRPr sz="1600" baseline="0">
                <a:solidFill>
                  <a:srgbClr val="595757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D8E1-0919-43BE-AA31-D480DD8F8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-794584" y="223519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於段落內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按 </a:t>
            </a:r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文字縮小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73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70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1831" y="1264778"/>
            <a:ext cx="5682732" cy="4896740"/>
          </a:xfrm>
        </p:spPr>
        <p:txBody>
          <a:bodyPr/>
          <a:lstStyle>
            <a:lvl1pPr>
              <a:defRPr baseline="0">
                <a:solidFill>
                  <a:srgbClr val="595757"/>
                </a:solidFill>
              </a:defRPr>
            </a:lvl1pPr>
            <a:lvl2pPr>
              <a:defRPr baseline="0">
                <a:solidFill>
                  <a:srgbClr val="595757"/>
                </a:solidFill>
              </a:defRPr>
            </a:lvl2pPr>
            <a:lvl3pPr>
              <a:defRPr baseline="0">
                <a:solidFill>
                  <a:srgbClr val="595757"/>
                </a:solidFill>
              </a:defRPr>
            </a:lvl3pPr>
            <a:lvl4pPr>
              <a:defRPr baseline="0">
                <a:solidFill>
                  <a:srgbClr val="595757"/>
                </a:solidFill>
              </a:defRPr>
            </a:lvl4pPr>
            <a:lvl5pPr>
              <a:defRPr baseline="0">
                <a:solidFill>
                  <a:srgbClr val="595757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67438" y="1264778"/>
            <a:ext cx="5685577" cy="4896740"/>
          </a:xfrm>
        </p:spPr>
        <p:txBody>
          <a:bodyPr/>
          <a:lstStyle>
            <a:lvl1pPr>
              <a:defRPr baseline="0">
                <a:solidFill>
                  <a:srgbClr val="595757"/>
                </a:solidFill>
              </a:defRPr>
            </a:lvl1pPr>
            <a:lvl2pPr>
              <a:defRPr baseline="0">
                <a:solidFill>
                  <a:srgbClr val="595757"/>
                </a:solidFill>
              </a:defRPr>
            </a:lvl2pPr>
            <a:lvl3pPr>
              <a:defRPr baseline="0">
                <a:solidFill>
                  <a:srgbClr val="595757"/>
                </a:solidFill>
              </a:defRPr>
            </a:lvl3pPr>
            <a:lvl4pPr>
              <a:defRPr baseline="0">
                <a:solidFill>
                  <a:srgbClr val="595757"/>
                </a:solidFill>
              </a:defRPr>
            </a:lvl4pPr>
            <a:lvl5pPr>
              <a:defRPr baseline="0">
                <a:solidFill>
                  <a:srgbClr val="595757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D8E1-0919-43BE-AA31-D480DD8F8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-794584" y="223519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於段落內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按 </a:t>
            </a:r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文字縮小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18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pos="3795">
          <p15:clr>
            <a:srgbClr val="FBAE40"/>
          </p15:clr>
        </p15:guide>
        <p15:guide id="6" pos="3885">
          <p15:clr>
            <a:srgbClr val="FBAE40"/>
          </p15:clr>
        </p15:guide>
        <p15:guide id="7" orient="horz" pos="370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9D8E1-0919-43BE-AA31-D480DD8F8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內容版面配置區 5"/>
          <p:cNvSpPr>
            <a:spLocks noGrp="1"/>
          </p:cNvSpPr>
          <p:nvPr>
            <p:ph sz="quarter" idx="4"/>
          </p:nvPr>
        </p:nvSpPr>
        <p:spPr>
          <a:xfrm>
            <a:off x="6816725" y="1899358"/>
            <a:ext cx="5036289" cy="4253613"/>
          </a:xfrm>
        </p:spPr>
        <p:txBody>
          <a:bodyPr/>
          <a:lstStyle>
            <a:lvl1pPr>
              <a:defRPr sz="2000" b="0" i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="0" i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="0" i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="0" i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600" b="0" i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版面配置區 2"/>
          <p:cNvSpPr>
            <a:spLocks noGrp="1"/>
          </p:cNvSpPr>
          <p:nvPr>
            <p:ph type="body" idx="1"/>
          </p:nvPr>
        </p:nvSpPr>
        <p:spPr>
          <a:xfrm>
            <a:off x="341831" y="1270147"/>
            <a:ext cx="5033444" cy="452927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rgbClr val="595757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3"/>
          <p:cNvSpPr>
            <a:spLocks noGrp="1"/>
          </p:cNvSpPr>
          <p:nvPr>
            <p:ph sz="half" idx="2"/>
          </p:nvPr>
        </p:nvSpPr>
        <p:spPr>
          <a:xfrm>
            <a:off x="341830" y="1899358"/>
            <a:ext cx="5033445" cy="4253613"/>
          </a:xfrm>
        </p:spPr>
        <p:txBody>
          <a:bodyPr/>
          <a:lstStyle>
            <a:lvl1pPr>
              <a:defRPr sz="2000" b="0" i="0" baseline="0">
                <a:solidFill>
                  <a:srgbClr val="595757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="0" i="0" baseline="0">
                <a:solidFill>
                  <a:srgbClr val="595757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="0" i="0" baseline="0">
                <a:solidFill>
                  <a:srgbClr val="595757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="0" i="0" baseline="0">
                <a:solidFill>
                  <a:srgbClr val="595757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800" b="0" i="0" baseline="0">
                <a:solidFill>
                  <a:srgbClr val="595757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816725" y="1270145"/>
            <a:ext cx="5036289" cy="452929"/>
          </a:xfrm>
        </p:spPr>
        <p:txBody>
          <a:bodyPr anchor="b"/>
          <a:lstStyle>
            <a:lvl1pPr marL="0" indent="0">
              <a:buNone/>
              <a:defRPr sz="2400" b="0" i="0" baseline="0">
                <a:solidFill>
                  <a:srgbClr val="595757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-794584" y="223519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於段落內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按 </a:t>
            </a:r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文字縮小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80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D8E1-0919-43BE-AA31-D480DD8F8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93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D8E1-0919-43BE-AA31-D480DD8F8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207125"/>
          </a:xfrm>
        </p:spPr>
        <p:txBody>
          <a:bodyPr/>
          <a:lstStyle/>
          <a:p>
            <a:r>
              <a:rPr lang="zh-TW" altLang="en-US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379890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1830" y="553131"/>
            <a:ext cx="11511185" cy="71164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1831" y="1441063"/>
            <a:ext cx="3597781" cy="452927"/>
          </a:xfrm>
        </p:spPr>
        <p:txBody>
          <a:bodyPr anchor="b"/>
          <a:lstStyle>
            <a:lvl1pPr marL="0" indent="0">
              <a:buNone/>
              <a:defRPr sz="2400" b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1830" y="1991686"/>
            <a:ext cx="3597782" cy="4169832"/>
          </a:xfrm>
        </p:spPr>
        <p:txBody>
          <a:bodyPr/>
          <a:lstStyle>
            <a:lvl1pPr>
              <a:defRPr sz="20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D8E1-0919-43BE-AA31-D480DD8F8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type="body" idx="13"/>
          </p:nvPr>
        </p:nvSpPr>
        <p:spPr>
          <a:xfrm>
            <a:off x="8255234" y="1441063"/>
            <a:ext cx="3597781" cy="452927"/>
          </a:xfrm>
        </p:spPr>
        <p:txBody>
          <a:bodyPr anchor="b"/>
          <a:lstStyle>
            <a:lvl1pPr marL="0" indent="0">
              <a:buNone/>
              <a:defRPr sz="2400" b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內容版面配置區 3"/>
          <p:cNvSpPr>
            <a:spLocks noGrp="1"/>
          </p:cNvSpPr>
          <p:nvPr>
            <p:ph sz="half" idx="14"/>
          </p:nvPr>
        </p:nvSpPr>
        <p:spPr>
          <a:xfrm>
            <a:off x="8255233" y="1991686"/>
            <a:ext cx="3597782" cy="4169832"/>
          </a:xfrm>
        </p:spPr>
        <p:txBody>
          <a:bodyPr/>
          <a:lstStyle>
            <a:lvl1pPr>
              <a:defRPr sz="20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3" name="文字版面配置區 2"/>
          <p:cNvSpPr>
            <a:spLocks noGrp="1"/>
          </p:cNvSpPr>
          <p:nvPr>
            <p:ph type="body" idx="15"/>
          </p:nvPr>
        </p:nvSpPr>
        <p:spPr>
          <a:xfrm>
            <a:off x="4298531" y="1441063"/>
            <a:ext cx="3597781" cy="452927"/>
          </a:xfrm>
        </p:spPr>
        <p:txBody>
          <a:bodyPr anchor="b"/>
          <a:lstStyle>
            <a:lvl1pPr marL="0" indent="0">
              <a:buNone/>
              <a:defRPr sz="2400" b="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4" name="內容版面配置區 3"/>
          <p:cNvSpPr>
            <a:spLocks noGrp="1"/>
          </p:cNvSpPr>
          <p:nvPr>
            <p:ph sz="half" idx="16"/>
          </p:nvPr>
        </p:nvSpPr>
        <p:spPr>
          <a:xfrm>
            <a:off x="4298530" y="1991686"/>
            <a:ext cx="3597782" cy="4169832"/>
          </a:xfrm>
        </p:spPr>
        <p:txBody>
          <a:bodyPr/>
          <a:lstStyle>
            <a:lvl1pPr>
              <a:defRPr sz="20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794584" y="223519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於段落內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按 </a:t>
            </a:r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文字縮小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13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D8E1-0919-43BE-AA31-D480DD8F89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內容版面配置區 4"/>
          <p:cNvSpPr>
            <a:spLocks noGrp="1"/>
          </p:cNvSpPr>
          <p:nvPr>
            <p:ph sz="quarter" idx="13"/>
          </p:nvPr>
        </p:nvSpPr>
        <p:spPr>
          <a:xfrm>
            <a:off x="5637230" y="1136591"/>
            <a:ext cx="6215786" cy="4452359"/>
          </a:xfrm>
        </p:spPr>
        <p:txBody>
          <a:bodyPr/>
          <a:lstStyle>
            <a:lvl1pPr>
              <a:defRPr sz="2000" baseline="0"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>
              <a:defRPr sz="1800" baseline="0"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>
              <a:defRPr sz="1600" baseline="0">
                <a:latin typeface="Arial" panose="020B060402020202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0" y="6042204"/>
            <a:ext cx="1284816" cy="72261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41311" y="3405955"/>
            <a:ext cx="2888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aseline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RTF</a:t>
            </a:r>
            <a:r>
              <a:rPr lang="zh-TW" altLang="en-US" sz="3200" baseline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3200" baseline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NOW</a:t>
            </a:r>
            <a:endParaRPr lang="zh-TW" altLang="en-US" sz="3200" baseline="0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41312" y="4052286"/>
            <a:ext cx="198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aseline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rPr>
              <a:t>Q&amp;A</a:t>
            </a:r>
            <a:endParaRPr lang="zh-TW" altLang="en-US" sz="2400" baseline="0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14" name="文字版面配置區 2"/>
          <p:cNvSpPr>
            <a:spLocks noGrp="1"/>
          </p:cNvSpPr>
          <p:nvPr>
            <p:ph type="body" idx="15"/>
          </p:nvPr>
        </p:nvSpPr>
        <p:spPr>
          <a:xfrm>
            <a:off x="5637230" y="554565"/>
            <a:ext cx="4056551" cy="452927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12517C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444381" y="3982149"/>
            <a:ext cx="18840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-794584" y="223519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*</a:t>
            </a:r>
          </a:p>
          <a:p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於段落內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按 </a:t>
            </a:r>
            <a:r>
              <a:rPr lang="en-US" altLang="zh-TW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Tab </a:t>
            </a: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使</a:t>
            </a:r>
            <a:endParaRPr lang="en-US" altLang="zh-TW" sz="10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文字縮小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685" t="45009"/>
          <a:stretch/>
        </p:blipFill>
        <p:spPr>
          <a:xfrm>
            <a:off x="-9427" y="-9427"/>
            <a:ext cx="2746474" cy="26350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9" y="6321270"/>
            <a:ext cx="1315236" cy="49321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1831" y="194964"/>
            <a:ext cx="11511185" cy="71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1831" y="1264779"/>
            <a:ext cx="11511185" cy="488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text</a:t>
            </a:r>
            <a:endParaRPr lang="zh-TW" altLang="en-US" dirty="0"/>
          </a:p>
          <a:p>
            <a:pPr lvl="1"/>
            <a:r>
              <a:rPr lang="en-US" altLang="zh-TW" dirty="0"/>
              <a:t>text</a:t>
            </a:r>
            <a:endParaRPr lang="zh-TW" altLang="en-US" dirty="0"/>
          </a:p>
          <a:p>
            <a:pPr lvl="2"/>
            <a:r>
              <a:rPr lang="en-US" altLang="zh-TW" dirty="0"/>
              <a:t>text</a:t>
            </a:r>
            <a:endParaRPr lang="zh-TW" altLang="en-US" dirty="0"/>
          </a:p>
          <a:p>
            <a:pPr lvl="3"/>
            <a:r>
              <a:rPr lang="en-US" altLang="zh-TW" dirty="0"/>
              <a:t>text</a:t>
            </a:r>
            <a:endParaRPr lang="zh-TW" altLang="en-US" dirty="0"/>
          </a:p>
          <a:p>
            <a:pPr lvl="4"/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109816" y="63648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C2A9D8E1-0919-43BE-AA31-D480DD8F89E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/>
        </p:nvCxnSpPr>
        <p:spPr>
          <a:xfrm>
            <a:off x="280988" y="6236456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-729784" y="553132"/>
            <a:ext cx="597324" cy="711646"/>
          </a:xfrm>
          <a:prstGeom prst="rect">
            <a:avLst/>
          </a:prstGeom>
          <a:solidFill>
            <a:srgbClr val="12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-729784" y="1380650"/>
            <a:ext cx="597324" cy="7116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-729784" y="608873"/>
            <a:ext cx="597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R 18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G 81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B 124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-729784" y="1436391"/>
            <a:ext cx="597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R 89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G 87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B 87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0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12517C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400" b="0" i="0" kern="1200" baseline="0">
          <a:solidFill>
            <a:srgbClr val="595757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504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rgbClr val="595757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864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595757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152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595757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1584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595757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82D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1831" y="197309"/>
            <a:ext cx="11511185" cy="71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1831" y="1275121"/>
            <a:ext cx="11511185" cy="483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Text</a:t>
            </a:r>
            <a:endParaRPr lang="zh-TW" altLang="en-US" dirty="0"/>
          </a:p>
          <a:p>
            <a:pPr lvl="1"/>
            <a:r>
              <a:rPr lang="en-US" altLang="zh-TW" dirty="0"/>
              <a:t>Text</a:t>
            </a:r>
            <a:endParaRPr lang="zh-TW" altLang="en-US" dirty="0"/>
          </a:p>
          <a:p>
            <a:pPr lvl="2"/>
            <a:r>
              <a:rPr lang="en-US" altLang="zh-TW" dirty="0"/>
              <a:t>Text</a:t>
            </a:r>
            <a:endParaRPr lang="zh-TW" altLang="en-US" dirty="0"/>
          </a:p>
          <a:p>
            <a:pPr lvl="3"/>
            <a:r>
              <a:rPr lang="en-US" altLang="zh-TW" dirty="0"/>
              <a:t>Text</a:t>
            </a:r>
            <a:endParaRPr lang="zh-TW" altLang="en-US" dirty="0"/>
          </a:p>
          <a:p>
            <a:pPr lvl="4"/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109816" y="63648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baseline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AB5377CC-F3CE-409D-81DD-7A2A41DFAA2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/>
        </p:nvCxnSpPr>
        <p:spPr>
          <a:xfrm>
            <a:off x="280988" y="6236456"/>
            <a:ext cx="11669712" cy="0"/>
          </a:xfrm>
          <a:prstGeom prst="line">
            <a:avLst/>
          </a:prstGeom>
          <a:ln w="28575">
            <a:solidFill>
              <a:srgbClr val="EAEDED">
                <a:alpha val="3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-729784" y="1373009"/>
            <a:ext cx="597324" cy="13330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-729784" y="1498699"/>
            <a:ext cx="66379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/>
                </a:solidFill>
              </a:rPr>
              <a:t>R 255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G 255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B 255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zh-TW" altLang="en-US" sz="1100" dirty="0">
                <a:solidFill>
                  <a:schemeClr val="tx1"/>
                </a:solidFill>
              </a:rPr>
              <a:t>透明度</a:t>
            </a:r>
            <a:endParaRPr lang="en-US" altLang="zh-TW" sz="1100" dirty="0">
              <a:solidFill>
                <a:schemeClr val="tx1"/>
              </a:solidFill>
            </a:endParaRPr>
          </a:p>
          <a:p>
            <a:r>
              <a:rPr lang="en-US" altLang="zh-TW" sz="1100" dirty="0">
                <a:solidFill>
                  <a:schemeClr val="tx1"/>
                </a:solidFill>
              </a:rPr>
              <a:t>85~100</a:t>
            </a:r>
          </a:p>
          <a:p>
            <a:endParaRPr lang="zh-TW" altLang="en-US" sz="1100" dirty="0">
              <a:solidFill>
                <a:schemeClr val="bg1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1" y="6364896"/>
            <a:ext cx="1269744" cy="33887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-729784" y="605622"/>
            <a:ext cx="597324" cy="711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-729784" y="661363"/>
            <a:ext cx="597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tx1"/>
                </a:solidFill>
              </a:rPr>
              <a:t>R 255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G 255</a:t>
            </a:r>
          </a:p>
          <a:p>
            <a:r>
              <a:rPr lang="en-US" altLang="zh-TW" sz="1100" dirty="0">
                <a:solidFill>
                  <a:schemeClr val="tx1"/>
                </a:solidFill>
              </a:rPr>
              <a:t>B 255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89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400" b="0" i="0" kern="1200" baseline="0">
          <a:solidFill>
            <a:schemeClr val="bg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504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bg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864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bg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152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1584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1831" y="271314"/>
            <a:ext cx="11511185" cy="71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1831" y="1264777"/>
            <a:ext cx="11511185" cy="4886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Text</a:t>
            </a:r>
            <a:endParaRPr lang="zh-TW" altLang="en-US" dirty="0"/>
          </a:p>
          <a:p>
            <a:pPr lvl="1"/>
            <a:r>
              <a:rPr lang="en-US" altLang="zh-TW" dirty="0"/>
              <a:t>Text</a:t>
            </a:r>
            <a:endParaRPr lang="zh-TW" altLang="en-US" dirty="0"/>
          </a:p>
          <a:p>
            <a:pPr lvl="2"/>
            <a:r>
              <a:rPr lang="en-US" altLang="zh-TW" dirty="0"/>
              <a:t>Text</a:t>
            </a:r>
            <a:endParaRPr lang="zh-TW" altLang="en-US" dirty="0"/>
          </a:p>
          <a:p>
            <a:pPr lvl="3"/>
            <a:r>
              <a:rPr lang="en-US" altLang="zh-TW" dirty="0"/>
              <a:t>Text</a:t>
            </a:r>
            <a:endParaRPr lang="zh-TW" altLang="en-US" dirty="0"/>
          </a:p>
          <a:p>
            <a:pPr lvl="4"/>
            <a:r>
              <a:rPr lang="en-US" altLang="zh-TW" dirty="0"/>
              <a:t>Text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109816" y="63648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</a:lstStyle>
          <a:p>
            <a:fld id="{AB5377CC-F3CE-409D-81DD-7A2A41DFAA2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-729784" y="605622"/>
            <a:ext cx="597324" cy="711646"/>
          </a:xfrm>
          <a:prstGeom prst="rect">
            <a:avLst/>
          </a:prstGeom>
          <a:solidFill>
            <a:srgbClr val="005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-729784" y="1380650"/>
            <a:ext cx="597324" cy="7116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-729784" y="661363"/>
            <a:ext cx="597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R 0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G 86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B 117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-729784" y="1436391"/>
            <a:ext cx="597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R 89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G 87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B 87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729784" y="2208168"/>
            <a:ext cx="597324" cy="711646"/>
          </a:xfrm>
          <a:prstGeom prst="rect">
            <a:avLst/>
          </a:prstGeom>
          <a:solidFill>
            <a:srgbClr val="4FB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-729784" y="2263909"/>
            <a:ext cx="597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R</a:t>
            </a:r>
            <a:r>
              <a:rPr lang="zh-TW" altLang="en-US" sz="1100" dirty="0">
                <a:solidFill>
                  <a:schemeClr val="bg1"/>
                </a:solidFill>
              </a:rPr>
              <a:t> </a:t>
            </a:r>
            <a:r>
              <a:rPr lang="en-US" altLang="zh-TW" sz="1100" dirty="0">
                <a:solidFill>
                  <a:schemeClr val="bg1"/>
                </a:solidFill>
              </a:rPr>
              <a:t>79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G 185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B 159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729784" y="2979945"/>
            <a:ext cx="597324" cy="711646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-729784" y="3035686"/>
            <a:ext cx="5973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1"/>
                </a:solidFill>
              </a:rPr>
              <a:t>R</a:t>
            </a:r>
            <a:r>
              <a:rPr lang="zh-TW" altLang="en-US" sz="1100" dirty="0">
                <a:solidFill>
                  <a:schemeClr val="bg1"/>
                </a:solidFill>
              </a:rPr>
              <a:t> </a:t>
            </a:r>
            <a:r>
              <a:rPr lang="en-US" altLang="zh-TW" sz="1100" dirty="0">
                <a:solidFill>
                  <a:schemeClr val="bg1"/>
                </a:solidFill>
              </a:rPr>
              <a:t>46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G 117</a:t>
            </a:r>
          </a:p>
          <a:p>
            <a:r>
              <a:rPr lang="en-US" altLang="zh-TW" sz="1100" dirty="0">
                <a:solidFill>
                  <a:schemeClr val="bg1"/>
                </a:solidFill>
              </a:rPr>
              <a:t>B 182</a:t>
            </a:r>
            <a:endParaRPr lang="zh-TW" altLang="en-US" sz="1100" dirty="0">
              <a:solidFill>
                <a:schemeClr val="bg1"/>
              </a:solidFill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9" y="6321270"/>
            <a:ext cx="1315236" cy="493214"/>
          </a:xfrm>
          <a:prstGeom prst="rect">
            <a:avLst/>
          </a:prstGeom>
        </p:spPr>
      </p:pic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/>
        </p:nvCxnSpPr>
        <p:spPr>
          <a:xfrm>
            <a:off x="280988" y="6236456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42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400" kern="1200" baseline="0">
          <a:solidFill>
            <a:srgbClr val="595757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504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595757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864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rgbClr val="595757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152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595757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1584000" indent="-180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rgbClr val="595757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7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615A0-FDA4-4255-B7EA-D896E825D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0ACBAE-9AF3-41D5-9B0E-6ECC0AF5B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Ann Lee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87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EA99F-0035-4117-BD45-3E8955D1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總覽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325501-3F08-49A4-8349-0B3519EA2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元素 </a:t>
            </a:r>
            <a:r>
              <a:rPr lang="en-US" altLang="zh-TW" dirty="0"/>
              <a:t>(element)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標記 </a:t>
            </a:r>
            <a:r>
              <a:rPr lang="en-US" altLang="zh-TW" dirty="0"/>
              <a:t>(tag)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屬性 </a:t>
            </a:r>
            <a:r>
              <a:rPr lang="en-US" altLang="zh-TW" dirty="0"/>
              <a:t>(attribute)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內容 </a:t>
            </a:r>
            <a:r>
              <a:rPr lang="en-US" altLang="zh-TW" dirty="0"/>
              <a:t>(content)</a:t>
            </a:r>
            <a:endParaRPr lang="zh-TW" altLang="en-US" dirty="0"/>
          </a:p>
        </p:txBody>
      </p:sp>
      <p:pic>
        <p:nvPicPr>
          <p:cNvPr id="1028" name="Picture 4" descr="含屬性的起始標記。">
            <a:extLst>
              <a:ext uri="{FF2B5EF4-FFF2-40B4-BE49-F238E27FC236}">
                <a16:creationId xmlns:a16="http://schemas.microsoft.com/office/drawing/2014/main" id="{1BEFC700-86BA-44FB-9C71-118E0390B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243" y="3708211"/>
            <a:ext cx="8746926" cy="238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組成 HTML 元素的標記和內容。">
            <a:extLst>
              <a:ext uri="{FF2B5EF4-FFF2-40B4-BE49-F238E27FC236}">
                <a16:creationId xmlns:a16="http://schemas.microsoft.com/office/drawing/2014/main" id="{4AA49281-F7FA-4CEB-8523-4F8AA7F82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255" y="1357393"/>
            <a:ext cx="6858902" cy="22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73F0DC0-9FD6-4142-A6AF-7D872964D234}"/>
              </a:ext>
            </a:extLst>
          </p:cNvPr>
          <p:cNvSpPr/>
          <p:nvPr/>
        </p:nvSpPr>
        <p:spPr>
          <a:xfrm>
            <a:off x="524624" y="5266917"/>
            <a:ext cx="2395827" cy="82184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HTML</a:t>
            </a:r>
            <a:r>
              <a:rPr lang="zh-TW" altLang="en-US" sz="14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1400" b="1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不區分大小寫</a:t>
            </a:r>
            <a:endParaRPr lang="en-US" altLang="zh-TW" sz="1400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但有些</a:t>
            </a:r>
            <a:r>
              <a:rPr lang="zh-TW" altLang="en-US" sz="1400" b="1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屬性的值</a:t>
            </a:r>
            <a:r>
              <a:rPr lang="zh-TW" altLang="en-US" sz="1400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會分大小寫</a:t>
            </a:r>
          </a:p>
        </p:txBody>
      </p:sp>
    </p:spTree>
    <p:extLst>
      <p:ext uri="{BB962C8B-B14F-4D97-AF65-F5344CB8AC3E}">
        <p14:creationId xmlns:p14="http://schemas.microsoft.com/office/powerpoint/2010/main" val="260191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13D73-9E17-47FE-A191-914CF01C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文件結構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4C0428-2BD0-4101-894A-652804B57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&lt;!DOCTYPE html&gt;</a:t>
            </a:r>
          </a:p>
          <a:p>
            <a:pPr marL="0" indent="0">
              <a:buNone/>
            </a:pPr>
            <a:r>
              <a:rPr lang="en-US" altLang="zh-TW" dirty="0"/>
              <a:t>&lt;html </a:t>
            </a:r>
            <a:r>
              <a:rPr lang="en-US" altLang="zh-TW" dirty="0" err="1"/>
              <a:t>lang</a:t>
            </a:r>
            <a:r>
              <a:rPr lang="en-US" altLang="zh-TW" dirty="0"/>
              <a:t>="</a:t>
            </a:r>
            <a:r>
              <a:rPr lang="en-US" altLang="zh-TW" dirty="0" err="1"/>
              <a:t>en</a:t>
            </a:r>
            <a:r>
              <a:rPr lang="en-US" altLang="zh-TW" dirty="0"/>
              <a:t>-US"&gt;</a:t>
            </a:r>
          </a:p>
          <a:p>
            <a:pPr marL="0" indent="0">
              <a:buNone/>
            </a:pPr>
            <a:r>
              <a:rPr lang="en-US" altLang="zh-TW" dirty="0"/>
              <a:t>  &lt;head&gt;</a:t>
            </a:r>
          </a:p>
          <a:p>
            <a:pPr marL="0" indent="0">
              <a:buNone/>
            </a:pPr>
            <a:r>
              <a:rPr lang="en-US" altLang="zh-TW" dirty="0"/>
              <a:t>  &lt;/head&gt;</a:t>
            </a:r>
          </a:p>
          <a:p>
            <a:pPr marL="0" indent="0">
              <a:buNone/>
            </a:pPr>
            <a:r>
              <a:rPr lang="en-US" altLang="zh-TW" dirty="0"/>
              <a:t>  &lt;body&gt;</a:t>
            </a:r>
          </a:p>
          <a:p>
            <a:pPr marL="0" indent="0">
              <a:buNone/>
            </a:pPr>
            <a:r>
              <a:rPr lang="en-US" altLang="zh-TW" dirty="0"/>
              <a:t>  &lt;/body&gt;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2737294"/>
      </p:ext>
    </p:extLst>
  </p:cSld>
  <p:clrMapOvr>
    <a:masterClrMapping/>
  </p:clrMapOvr>
</p:sld>
</file>

<file path=ppt/theme/theme1.xml><?xml version="1.0" encoding="utf-8"?>
<a:theme xmlns:a="http://schemas.openxmlformats.org/drawingml/2006/main" name="1._AIC conference_light_BG">
  <a:themeElements>
    <a:clrScheme name="presentation_01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ABEB"/>
      </a:accent1>
      <a:accent2>
        <a:srgbClr val="D7000F"/>
      </a:accent2>
      <a:accent3>
        <a:srgbClr val="949495"/>
      </a:accent3>
      <a:accent4>
        <a:srgbClr val="4FBAA1"/>
      </a:accent4>
      <a:accent5>
        <a:srgbClr val="85DFFF"/>
      </a:accent5>
      <a:accent6>
        <a:srgbClr val="8BD1C0"/>
      </a:accent6>
      <a:hlink>
        <a:srgbClr val="48A1FA"/>
      </a:hlink>
      <a:folHlink>
        <a:srgbClr val="949495"/>
      </a:folHlink>
    </a:clrScheme>
    <a:fontScheme name="presentation_01">
      <a:majorFont>
        <a:latin typeface="Calibri"/>
        <a:ea typeface="微軟正黑體"/>
        <a:cs typeface=""/>
      </a:majorFont>
      <a:minorFont>
        <a:latin typeface="Calibri Ligh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_AIC conference_Dark_BG">
  <a:themeElements>
    <a:clrScheme name="Presentation_02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D8D8D8"/>
      </a:accent1>
      <a:accent2>
        <a:srgbClr val="B2B2B2"/>
      </a:accent2>
      <a:accent3>
        <a:srgbClr val="B2B2B2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sentation_01">
      <a:majorFont>
        <a:latin typeface="Calibri"/>
        <a:ea typeface="微軟正黑體"/>
        <a:cs typeface=""/>
      </a:majorFont>
      <a:minorFont>
        <a:latin typeface="Calibri Ligh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_AIC Presentation_BG">
  <a:themeElements>
    <a:clrScheme name="presentation_01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ABEB"/>
      </a:accent1>
      <a:accent2>
        <a:srgbClr val="D7000F"/>
      </a:accent2>
      <a:accent3>
        <a:srgbClr val="949495"/>
      </a:accent3>
      <a:accent4>
        <a:srgbClr val="4FBAA1"/>
      </a:accent4>
      <a:accent5>
        <a:srgbClr val="85DFFF"/>
      </a:accent5>
      <a:accent6>
        <a:srgbClr val="8BD1C0"/>
      </a:accent6>
      <a:hlink>
        <a:srgbClr val="48A1FA"/>
      </a:hlink>
      <a:folHlink>
        <a:srgbClr val="949495"/>
      </a:folHlink>
    </a:clrScheme>
    <a:fontScheme name="presentation_01">
      <a:majorFont>
        <a:latin typeface="Calibri"/>
        <a:ea typeface="微軟正黑體"/>
        <a:cs typeface=""/>
      </a:majorFont>
      <a:minorFont>
        <a:latin typeface="Calibri Ligh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AIC 課程 ppt Template_Light</Template>
  <TotalTime>1146</TotalTime>
  <Words>66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Microsoft JhengHei UI</vt:lpstr>
      <vt:lpstr>微軟正黑體</vt:lpstr>
      <vt:lpstr>Arial</vt:lpstr>
      <vt:lpstr>Calibri Light</vt:lpstr>
      <vt:lpstr>1._AIC conference_light_BG</vt:lpstr>
      <vt:lpstr>2._AIC conference_Dark_BG</vt:lpstr>
      <vt:lpstr>3._AIC Presentation_BG</vt:lpstr>
      <vt:lpstr>HTML</vt:lpstr>
      <vt:lpstr>總覽</vt:lpstr>
      <vt:lpstr>文件結構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Ann Lee[李旻恩]</dc:creator>
  <cp:lastModifiedBy>Ann Lee[李旻恩]</cp:lastModifiedBy>
  <cp:revision>7</cp:revision>
  <dcterms:created xsi:type="dcterms:W3CDTF">2025-07-24T07:29:34Z</dcterms:created>
  <dcterms:modified xsi:type="dcterms:W3CDTF">2025-07-25T02:36:19Z</dcterms:modified>
</cp:coreProperties>
</file>