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172" autoAdjust="0"/>
  </p:normalViewPr>
  <p:slideViewPr>
    <p:cSldViewPr snapToGrid="0">
      <p:cViewPr varScale="1">
        <p:scale>
          <a:sx n="73" d="100"/>
          <a:sy n="73" d="100"/>
        </p:scale>
        <p:origin x="86" y="2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016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EC6D8-C571-40A2-AF93-0024CF20A90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06877-07A9-4B2D-93C9-EA3CC270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87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C0A0C-9708-4594-B7AF-A8CF15D1D782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0F95C-5E9A-427E-B446-733255239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2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project was to use the Kings County housing dataset to determine if we can forecast house prices in the neighborhood:</a:t>
            </a:r>
          </a:p>
          <a:p>
            <a:r>
              <a:rPr lang="en-US" dirty="0" smtClean="0"/>
              <a:t>1. Use rigorous statistical methods</a:t>
            </a:r>
          </a:p>
          <a:p>
            <a:r>
              <a:rPr lang="en-US" dirty="0" smtClean="0"/>
              <a:t>2. Be transparent about our methods</a:t>
            </a:r>
          </a:p>
          <a:p>
            <a:r>
              <a:rPr lang="en-US" dirty="0" smtClean="0"/>
              <a:t>3. Provide some conclusions and interpretations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0F95C-5E9A-427E-B446-7332552393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final product can be potentially</a:t>
            </a:r>
            <a:r>
              <a:rPr lang="en-US" baseline="0" dirty="0" smtClean="0"/>
              <a:t> turned into an interactive dashboard on our Realty Website.</a:t>
            </a:r>
          </a:p>
          <a:p>
            <a:endParaRPr lang="en-US" dirty="0" smtClean="0"/>
          </a:p>
          <a:p>
            <a:r>
              <a:rPr lang="en-US" dirty="0" smtClean="0"/>
              <a:t>1. A multivariate regression model with specified coefficients</a:t>
            </a:r>
          </a:p>
          <a:p>
            <a:r>
              <a:rPr lang="en-US" dirty="0" smtClean="0"/>
              <a:t>2. Data needed for the regression should be easily available in a house listing</a:t>
            </a:r>
          </a:p>
          <a:p>
            <a:r>
              <a:rPr lang="en-US" dirty="0" smtClean="0"/>
              <a:t>3. The buyer can use data and the model to come up with predicted price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0F95C-5E9A-427E-B446-7332552393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52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enclosed technical presentation lays out the process of modelling in detail.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0F95C-5E9A-427E-B446-7332552393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63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some interpretations</a:t>
            </a:r>
            <a:r>
              <a:rPr lang="en-US" baseline="0" dirty="0" smtClean="0"/>
              <a:t> from the model. Realtors can use these insights to advise customers on purchase or sale price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0F95C-5E9A-427E-B446-7332552393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03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would ask to continue the project to focus</a:t>
            </a:r>
            <a:r>
              <a:rPr lang="en-US" baseline="0" dirty="0" smtClean="0"/>
              <a:t> on the above issues and further enhance the dashboard.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0F95C-5E9A-427E-B446-7332552393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79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0F95C-5E9A-427E-B446-7332552393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HomeCast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Forecasting home prices in Kings County, Washington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Case: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Build a Price Forecast dashboard for customers of </a:t>
            </a:r>
            <a:r>
              <a:rPr lang="en-US" sz="2400" dirty="0" err="1" smtClean="0"/>
              <a:t>Homecast</a:t>
            </a:r>
            <a:r>
              <a:rPr lang="en-US" sz="2400" dirty="0" smtClean="0"/>
              <a:t> Realty: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Differentiated Product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Interactive Dashboard</a:t>
            </a:r>
          </a:p>
        </p:txBody>
      </p:sp>
    </p:spTree>
    <p:extLst>
      <p:ext uri="{BB962C8B-B14F-4D97-AF65-F5344CB8AC3E}">
        <p14:creationId xmlns:p14="http://schemas.microsoft.com/office/powerpoint/2010/main" val="6742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Explains 85% of the variability in house prices</a:t>
            </a:r>
          </a:p>
          <a:p>
            <a:r>
              <a:rPr lang="en-US" sz="2400" dirty="0" smtClean="0"/>
              <a:t>Uses data that is readily available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445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for the customer: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sz="2200" dirty="0" smtClean="0"/>
              <a:t>Larger square footage in the house is better</a:t>
            </a:r>
          </a:p>
          <a:p>
            <a:pPr lvl="1"/>
            <a:r>
              <a:rPr lang="en-US" sz="2200" dirty="0" smtClean="0"/>
              <a:t>Less square footage in the basement is better</a:t>
            </a:r>
          </a:p>
          <a:p>
            <a:pPr lvl="1"/>
            <a:r>
              <a:rPr lang="en-US" sz="2200" dirty="0" smtClean="0"/>
              <a:t>Too many bedrooms lower the price</a:t>
            </a:r>
          </a:p>
          <a:p>
            <a:pPr lvl="1"/>
            <a:r>
              <a:rPr lang="en-US" sz="2200" dirty="0" smtClean="0"/>
              <a:t>Location, location, location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6631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Projects: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Enhance dashboard with:</a:t>
            </a:r>
          </a:p>
          <a:p>
            <a:pPr lvl="1"/>
            <a:r>
              <a:rPr lang="en-US" sz="2400" dirty="0" smtClean="0"/>
              <a:t>Projection of price over time</a:t>
            </a:r>
          </a:p>
          <a:p>
            <a:pPr lvl="1"/>
            <a:r>
              <a:rPr lang="en-US" sz="2400" dirty="0" smtClean="0"/>
              <a:t>Analyze location data with granularity</a:t>
            </a:r>
          </a:p>
          <a:p>
            <a:pPr lvl="1"/>
            <a:r>
              <a:rPr lang="en-US" sz="2400" dirty="0" smtClean="0"/>
              <a:t>How does popularity of house during listings impact price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204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6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262</Words>
  <Application>Microsoft Office PowerPoint</Application>
  <PresentationFormat>Widescreen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Wingdings</vt:lpstr>
      <vt:lpstr>Wingdings 3</vt:lpstr>
      <vt:lpstr>Facet</vt:lpstr>
      <vt:lpstr>HomeCast</vt:lpstr>
      <vt:lpstr>Business Case:</vt:lpstr>
      <vt:lpstr>Forecast Quality</vt:lpstr>
      <vt:lpstr>Insights for the customer:</vt:lpstr>
      <vt:lpstr>Future Projects:</vt:lpstr>
      <vt:lpstr>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HomeCast</dc:title>
  <dc:creator>Anu Murgai</dc:creator>
  <cp:lastModifiedBy>Anu Murgai</cp:lastModifiedBy>
  <cp:revision>4</cp:revision>
  <dcterms:created xsi:type="dcterms:W3CDTF">2019-03-02T19:04:55Z</dcterms:created>
  <dcterms:modified xsi:type="dcterms:W3CDTF">2019-03-02T19:24:55Z</dcterms:modified>
</cp:coreProperties>
</file>