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67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C9D1059-56A5-4896-A25C-A54525B28EF7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2B10A2C-6324-4766-9127-49EC2A4C4C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1059-56A5-4896-A25C-A54525B28EF7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0A2C-6324-4766-9127-49EC2A4C4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1059-56A5-4896-A25C-A54525B28EF7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0A2C-6324-4766-9127-49EC2A4C4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9D1059-56A5-4896-A25C-A54525B28EF7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2B10A2C-6324-4766-9127-49EC2A4C4C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C9D1059-56A5-4896-A25C-A54525B28EF7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2B10A2C-6324-4766-9127-49EC2A4C4C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1059-56A5-4896-A25C-A54525B28EF7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0A2C-6324-4766-9127-49EC2A4C4C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1059-56A5-4896-A25C-A54525B28EF7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0A2C-6324-4766-9127-49EC2A4C4C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9D1059-56A5-4896-A25C-A54525B28EF7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B10A2C-6324-4766-9127-49EC2A4C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1059-56A5-4896-A25C-A54525B28EF7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0A2C-6324-4766-9127-49EC2A4C4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9D1059-56A5-4896-A25C-A54525B28EF7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2B10A2C-6324-4766-9127-49EC2A4C4CB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9D1059-56A5-4896-A25C-A54525B28EF7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B10A2C-6324-4766-9127-49EC2A4C4CB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C9D1059-56A5-4896-A25C-A54525B28EF7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2B10A2C-6324-4766-9127-49EC2A4C4C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bayanat.ae/en_GB/dataset/metro-stations/resource/666412a8-3383-47df-b521-c70150698e6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905000"/>
            <a:ext cx="6477000" cy="2060575"/>
          </a:xfrm>
        </p:spPr>
        <p:txBody>
          <a:bodyPr>
            <a:normAutofit/>
          </a:bodyPr>
          <a:lstStyle/>
          <a:p>
            <a:pPr algn="ctr"/>
            <a:r>
              <a:rPr lang="en-US" cap="small" dirty="0">
                <a:latin typeface="Arial" pitchFamily="34" charset="0"/>
                <a:cs typeface="Arial" pitchFamily="34" charset="0"/>
              </a:rPr>
              <a:t>p</a:t>
            </a:r>
            <a:r>
              <a:rPr lang="en-US" cap="small" dirty="0" smtClean="0">
                <a:latin typeface="Arial" pitchFamily="34" charset="0"/>
                <a:cs typeface="Arial" pitchFamily="34" charset="0"/>
              </a:rPr>
              <a:t>roject </a:t>
            </a:r>
            <a:r>
              <a:rPr lang="en-US" cap="small" dirty="0">
                <a:latin typeface="Arial" pitchFamily="34" charset="0"/>
                <a:cs typeface="Arial" pitchFamily="34" charset="0"/>
              </a:rPr>
              <a:t>on business setup for an </a:t>
            </a:r>
            <a:r>
              <a:rPr lang="en-US" cap="small" dirty="0" smtClean="0">
                <a:latin typeface="Arial" pitchFamily="34" charset="0"/>
                <a:cs typeface="Arial" pitchFamily="34" charset="0"/>
              </a:rPr>
              <a:t>indian </a:t>
            </a:r>
            <a:r>
              <a:rPr lang="en-US" cap="small" dirty="0">
                <a:latin typeface="Arial" pitchFamily="34" charset="0"/>
                <a:cs typeface="Arial" pitchFamily="34" charset="0"/>
              </a:rPr>
              <a:t>restaurant in </a:t>
            </a:r>
            <a:r>
              <a:rPr lang="en-US" cap="small" dirty="0" smtClean="0">
                <a:latin typeface="Arial" pitchFamily="34" charset="0"/>
                <a:cs typeface="Arial" pitchFamily="34" charset="0"/>
              </a:rPr>
              <a:t>dubai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191000"/>
            <a:ext cx="4419600" cy="609600"/>
          </a:xfrm>
        </p:spPr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by, Annette </a:t>
            </a:r>
            <a:r>
              <a:rPr lang="en-US" dirty="0">
                <a:latin typeface="Arial" pitchFamily="34" charset="0"/>
                <a:cs typeface="Arial" pitchFamily="34" charset="0"/>
              </a:rPr>
              <a:t>Nayana Palanna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luster visualization using </a:t>
            </a: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catplot</a:t>
            </a: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7387" y="1143000"/>
            <a:ext cx="7618413" cy="9906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Cluster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0 comprises of arbitrary venues which is out of scope. It is observed that hotel, restaurants, coffee shop and café categories fall under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Cluster 1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which is the prominent feature in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study.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7"/>
          <a:stretch/>
        </p:blipFill>
        <p:spPr bwMode="auto">
          <a:xfrm>
            <a:off x="533400" y="19812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omparison on indian restaurant vs other restaurants</a:t>
            </a: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81000" y="1524000"/>
            <a:ext cx="8458200" cy="487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314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5" y="76200"/>
            <a:ext cx="7467600" cy="960438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7030A0"/>
                </a:solidFill>
              </a:rPr>
              <a:t>h</a:t>
            </a:r>
            <a:r>
              <a:rPr lang="en-US" b="1" dirty="0" err="1" smtClean="0">
                <a:solidFill>
                  <a:srgbClr val="7030A0"/>
                </a:solidFill>
              </a:rPr>
              <a:t>eatmap</a:t>
            </a:r>
            <a:r>
              <a:rPr lang="en-US" b="1" dirty="0" smtClean="0">
                <a:solidFill>
                  <a:srgbClr val="7030A0"/>
                </a:solidFill>
              </a:rPr>
              <a:t> visualization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8229600" cy="4648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7386" y="1143000"/>
            <a:ext cx="7770814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Each square of the 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heatmap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 represents a cell which displays density of Indian restaurants ranging from low to high density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2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</a:t>
            </a:r>
            <a:r>
              <a:rPr lang="en-US" b="1" dirty="0" smtClean="0">
                <a:solidFill>
                  <a:srgbClr val="7030A0"/>
                </a:solidFill>
              </a:rPr>
              <a:t>esults and discussions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476999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08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7467600" cy="5254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 following results are compared with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House price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index,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Population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density,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Tourist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attractions for 18 Metro stations.</a:t>
            </a:r>
            <a:endParaRPr lang="en-US" sz="2000" b="1" u="sng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Low-density </a:t>
            </a:r>
            <a:r>
              <a:rPr lang="en-US" sz="2000" b="1" u="sng" dirty="0">
                <a:latin typeface="Arial" pitchFamily="34" charset="0"/>
                <a:cs typeface="Arial" pitchFamily="34" charset="0"/>
              </a:rPr>
              <a:t>of Indian restaurants</a:t>
            </a:r>
            <a:endParaRPr lang="en-US" sz="2000" b="1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Burj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Khalifa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Metro - Premium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cost for business setup.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Al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Rigga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Metro - Most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suitable for the business.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Al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Qiyadah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Metro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Away from city, not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great location for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business.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Mid-density </a:t>
            </a:r>
            <a:r>
              <a:rPr lang="en-US" sz="2000" b="1" u="sng" dirty="0">
                <a:latin typeface="Arial" pitchFamily="34" charset="0"/>
                <a:cs typeface="Arial" pitchFamily="34" charset="0"/>
              </a:rPr>
              <a:t>of Indian </a:t>
            </a: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restaurants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Baniyas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Square Metro -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Most suitable for the business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Emirates Tower Metro,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Financial Centre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Metro, World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Trade Centre Metro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Premium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cost for business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setup.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Dubai Internet City Metro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Premium cost for business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setup.</a:t>
            </a:r>
          </a:p>
          <a:p>
            <a:endParaRPr lang="en-US" sz="2000" b="1" u="sng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u="sng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-20782"/>
            <a:ext cx="7467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</a:t>
            </a:r>
            <a:r>
              <a:rPr lang="en-US" b="1" dirty="0" smtClean="0">
                <a:solidFill>
                  <a:srgbClr val="7030A0"/>
                </a:solidFill>
              </a:rPr>
              <a:t>esults and discussions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Salah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Al Din Metro station and Union Metro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Most suitable for the business.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High-density </a:t>
            </a:r>
            <a:r>
              <a:rPr lang="en-US" sz="2000" b="1" u="sng" dirty="0">
                <a:latin typeface="Arial" pitchFamily="34" charset="0"/>
                <a:cs typeface="Arial" pitchFamily="34" charset="0"/>
              </a:rPr>
              <a:t>of Indian restaurants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Abu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Hail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Metro - Most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suitable for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low-budget business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Dubai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Healthcare city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Metro - Away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from city, not a great location for the business.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Sharaf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DG Metro -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Most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suitable for the business.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All other 5 Metro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stations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fall under hottest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region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heatmap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with highest density of Indian restaurants will not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be 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best suit for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business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</a:t>
            </a:r>
            <a:r>
              <a:rPr lang="en-US" b="1" dirty="0" smtClean="0">
                <a:solidFill>
                  <a:srgbClr val="7030A0"/>
                </a:solidFill>
              </a:rPr>
              <a:t>esults and discussions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6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7467600" cy="487375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objective of this project was to detect the optimal location for Indian cuisine restaurants within 500 meter radius with less or no competition.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considering restaurant density distribution from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heatmap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we have identified several potential candidate stations by looking at Population density, popular tourist attractions and House price index with no/less competitions which will aid stakeholders in tapering the search for the most favorable business investment.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final decision in </a:t>
            </a:r>
            <a:r>
              <a:rPr lang="en-US" sz="2000">
                <a:latin typeface="Arial" pitchFamily="34" charset="0"/>
                <a:cs typeface="Arial" pitchFamily="34" charset="0"/>
              </a:rPr>
              <a:t>deriving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an optimal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location is solely based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on preferences of stakeholders.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4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user\AppData\Local\Microsoft\Windows\Temporary Internet Files\Content.IE5\5EVBUN7F\45219195192_6b50daf14a_b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4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8168640" cy="533400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Business Problem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Study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focused to detect a prime location in Dubai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which aids stakeholders to set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up an Indian cuisine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restaurant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located in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Metro vicinity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attributes taken into consideration are: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Number of Indian restaurants, other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estaurants and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Hotels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Population density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House price index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Tourist attractions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data acquisition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and c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leaning</a:t>
            </a: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001000" cy="487375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ata for the analysis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extracted from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Bayanat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UAE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website: </a:t>
            </a:r>
            <a:r>
              <a:rPr lang="en-US" sz="2000" u="sng" dirty="0">
                <a:latin typeface="Arial" pitchFamily="34" charset="0"/>
                <a:cs typeface="Arial" pitchFamily="34" charset="0"/>
                <a:hlinkClick r:id="rId2"/>
              </a:rPr>
              <a:t>http://data.bayanat.ae/en_GB/dataset/metro-stations/resource/666412a8-3383-47df-b521-c70150698e6a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Dataset has 50 Metro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stations in total that fall under 2 lines – Red line and Green line.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line has 29 stations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19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stations on green line having two intersections on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Burjuman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Metro station and Union Metro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station.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cleaned contains 48 Metro stations.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0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6474"/>
            <a:ext cx="7086600" cy="63976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display of metro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stations on a folium 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map</a:t>
            </a: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924800" cy="46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total number of venues corresponding to each 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metro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station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382000" cy="47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6397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one-hot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2911" y="1163782"/>
            <a:ext cx="8040512" cy="8382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analysis categorical variables of the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dataframe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are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converted to numerical data.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Mean value is calculated on data and grouped based on station name.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30862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6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op 10 venues corresponding to each station</a:t>
            </a: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7391400" cy="914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The resulting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dataframe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consist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196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venues.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8077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467600" cy="1143000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  <a:tabLst/>
            </a:pPr>
            <a:r>
              <a:rPr lang="en-US" b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lang="en-US" b="1" dirty="0" smtClean="0">
                <a:ln>
                  <a:noFill/>
                </a:ln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-means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lang="en-US" b="1" dirty="0" smtClean="0">
                <a:ln>
                  <a:noFill/>
                </a:ln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lustering</a:t>
            </a: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7391400" cy="1828800"/>
          </a:xfrm>
        </p:spPr>
        <p:txBody>
          <a:bodyPr>
            <a:normAutofit/>
          </a:bodyPr>
          <a:lstStyle/>
          <a:p>
            <a:pPr lvl="0"/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Clustering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algorithm employed in this project 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is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iterative and uses Euclidean-based similarity 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measures. </a:t>
            </a:r>
          </a:p>
          <a:p>
            <a:pPr lvl="0"/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Optimal value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of K is obtained from the Elbow 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method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0"/>
          <a:stretch>
            <a:fillRect/>
          </a:stretch>
        </p:blipFill>
        <p:spPr bwMode="auto">
          <a:xfrm>
            <a:off x="2057400" y="2667000"/>
            <a:ext cx="4953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6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olium map representation of clusters</a:t>
            </a: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6066" y="1219200"/>
            <a:ext cx="6120534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Cluster </a:t>
            </a:r>
            <a:r>
              <a:rPr lang="en-US" dirty="0">
                <a:latin typeface="Arial" pitchFamily="34" charset="0"/>
                <a:cs typeface="Arial" pitchFamily="34" charset="0"/>
              </a:rPr>
              <a:t>0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>
                <a:latin typeface="Arial" pitchFamily="34" charset="0"/>
                <a:cs typeface="Arial" pitchFamily="34" charset="0"/>
              </a:rPr>
              <a:t>red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- 5 stations.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Cluster </a:t>
            </a:r>
            <a:r>
              <a:rPr lang="en-US" dirty="0">
                <a:latin typeface="Arial" pitchFamily="34" charset="0"/>
                <a:cs typeface="Arial" pitchFamily="34" charset="0"/>
              </a:rPr>
              <a:t>1 in purple </a:t>
            </a:r>
            <a:r>
              <a:rPr lang="en-US" dirty="0">
                <a:latin typeface="Arial" pitchFamily="34" charset="0"/>
                <a:cs typeface="Arial" pitchFamily="34" charset="0"/>
              </a:rPr>
              <a:t>-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18 stations.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1"/>
          <a:stretch/>
        </p:blipFill>
        <p:spPr bwMode="auto">
          <a:xfrm>
            <a:off x="228600" y="1915389"/>
            <a:ext cx="8458200" cy="452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1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593</TotalTime>
  <Words>589</Words>
  <Application>Microsoft Office PowerPoint</Application>
  <PresentationFormat>On-screen Show (4:3)</PresentationFormat>
  <Paragraphs>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project on business setup for an indian restaurant in dubai </vt:lpstr>
      <vt:lpstr>introduction</vt:lpstr>
      <vt:lpstr>data acquisition and cleaning</vt:lpstr>
      <vt:lpstr>display of metro stations on a folium map</vt:lpstr>
      <vt:lpstr> the total number of venues corresponding to each metro station.</vt:lpstr>
      <vt:lpstr>one-hot encoding</vt:lpstr>
      <vt:lpstr>top 10 venues corresponding to each station</vt:lpstr>
      <vt:lpstr>k-means clustering</vt:lpstr>
      <vt:lpstr>folium map representation of clusters</vt:lpstr>
      <vt:lpstr>cluster visualization using catplot</vt:lpstr>
      <vt:lpstr>comparison on indian restaurant vs other restaurants</vt:lpstr>
      <vt:lpstr>heatmap visualization</vt:lpstr>
      <vt:lpstr>results and discussions</vt:lpstr>
      <vt:lpstr>results and discussions</vt:lpstr>
      <vt:lpstr>results and discussions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37</cp:revision>
  <dcterms:created xsi:type="dcterms:W3CDTF">2020-06-26T06:41:25Z</dcterms:created>
  <dcterms:modified xsi:type="dcterms:W3CDTF">2020-06-26T16:34:43Z</dcterms:modified>
</cp:coreProperties>
</file>