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  <p:sldMasterId id="2147483698" r:id="rId2"/>
  </p:sldMasterIdLst>
  <p:notesMasterIdLst>
    <p:notesMasterId r:id="rId14"/>
  </p:notesMasterIdLst>
  <p:handoutMasterIdLst>
    <p:handoutMasterId r:id="rId15"/>
  </p:handoutMasterIdLst>
  <p:sldIdLst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3" r:id="rId13"/>
  </p:sldIdLst>
  <p:sldSz cx="9144000" cy="5143500" type="screen16x9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85" d="100"/>
          <a:sy n="85" d="100"/>
        </p:scale>
        <p:origin x="858" y="9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8992E-2DC9-4EBD-A21E-AC63E7E253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12AE7A-34F2-462E-AF4B-56C044850953}">
      <dgm:prSet phldrT="[Текст]"/>
      <dgm:spPr/>
      <dgm:t>
        <a:bodyPr/>
        <a:lstStyle/>
        <a:p>
          <a:r>
            <a:rPr lang="ru-RU" dirty="0"/>
            <a:t>Методология</a:t>
          </a:r>
        </a:p>
      </dgm:t>
    </dgm:pt>
    <dgm:pt modelId="{9E378C55-F8C3-4F9A-BF1D-06B6748D7991}" type="parTrans" cxnId="{002CB5B9-30A9-42A0-AD71-E945CB3A35FD}">
      <dgm:prSet/>
      <dgm:spPr/>
      <dgm:t>
        <a:bodyPr/>
        <a:lstStyle/>
        <a:p>
          <a:endParaRPr lang="ru-RU"/>
        </a:p>
      </dgm:t>
    </dgm:pt>
    <dgm:pt modelId="{0AD52A5C-CF6A-4F9E-B3FF-2D498C31A678}" type="sibTrans" cxnId="{002CB5B9-30A9-42A0-AD71-E945CB3A35FD}">
      <dgm:prSet/>
      <dgm:spPr/>
      <dgm:t>
        <a:bodyPr/>
        <a:lstStyle/>
        <a:p>
          <a:endParaRPr lang="ru-RU"/>
        </a:p>
      </dgm:t>
    </dgm:pt>
    <dgm:pt modelId="{6E769B30-7010-40F4-8A68-6400F2FD1AEE}">
      <dgm:prSet phldrT="[Текст]"/>
      <dgm:spPr/>
      <dgm:t>
        <a:bodyPr/>
        <a:lstStyle/>
        <a:p>
          <a:r>
            <a:rPr lang="en-US" dirty="0"/>
            <a:t>CASE-</a:t>
          </a:r>
          <a:r>
            <a:rPr lang="ru-RU" dirty="0"/>
            <a:t>средство</a:t>
          </a:r>
        </a:p>
      </dgm:t>
    </dgm:pt>
    <dgm:pt modelId="{9857A73D-DA80-49BA-AB2A-7538F880CA4C}" type="parTrans" cxnId="{E98B5A03-1498-4854-8444-E5AE3025E697}">
      <dgm:prSet/>
      <dgm:spPr/>
      <dgm:t>
        <a:bodyPr/>
        <a:lstStyle/>
        <a:p>
          <a:endParaRPr lang="ru-RU"/>
        </a:p>
      </dgm:t>
    </dgm:pt>
    <dgm:pt modelId="{6E2F81BE-65C5-420C-AA79-F56358253EA8}" type="sibTrans" cxnId="{E98B5A03-1498-4854-8444-E5AE3025E697}">
      <dgm:prSet/>
      <dgm:spPr/>
      <dgm:t>
        <a:bodyPr/>
        <a:lstStyle/>
        <a:p>
          <a:endParaRPr lang="ru-RU"/>
        </a:p>
      </dgm:t>
    </dgm:pt>
    <dgm:pt modelId="{B379ACA2-2F19-4110-A723-5B6F30B75D75}">
      <dgm:prSet phldrT="[Текст]"/>
      <dgm:spPr/>
      <dgm:t>
        <a:bodyPr/>
        <a:lstStyle/>
        <a:p>
          <a:r>
            <a:rPr lang="ru-RU" dirty="0"/>
            <a:t>Средство коммуникации</a:t>
          </a:r>
        </a:p>
      </dgm:t>
    </dgm:pt>
    <dgm:pt modelId="{2490E753-0355-47F9-97C1-5EA0446410D1}" type="parTrans" cxnId="{6902ED14-4C16-4352-AE84-0FB8548E80CC}">
      <dgm:prSet/>
      <dgm:spPr/>
      <dgm:t>
        <a:bodyPr/>
        <a:lstStyle/>
        <a:p>
          <a:endParaRPr lang="ru-RU"/>
        </a:p>
      </dgm:t>
    </dgm:pt>
    <dgm:pt modelId="{881B705F-75EE-457D-B09E-80546BD35FE8}" type="sibTrans" cxnId="{6902ED14-4C16-4352-AE84-0FB8548E80CC}">
      <dgm:prSet/>
      <dgm:spPr/>
      <dgm:t>
        <a:bodyPr/>
        <a:lstStyle/>
        <a:p>
          <a:endParaRPr lang="ru-RU"/>
        </a:p>
      </dgm:t>
    </dgm:pt>
    <dgm:pt modelId="{0501FA3F-58AF-47CD-B7CF-6A0BF8288AF3}">
      <dgm:prSet/>
      <dgm:spPr/>
      <dgm:t>
        <a:bodyPr anchor="ctr"/>
        <a:lstStyle/>
        <a:p>
          <a:pPr marL="0" indent="0" algn="ctr">
            <a:buNone/>
          </a:pPr>
          <a:r>
            <a:rPr lang="ru-RU" dirty="0"/>
            <a:t>Контекстных</a:t>
          </a:r>
          <a:r>
            <a:rPr lang="en-US" dirty="0"/>
            <a:t> </a:t>
          </a:r>
          <a:r>
            <a:rPr lang="ru-RU" dirty="0"/>
            <a:t>диаграмм (</a:t>
          </a:r>
          <a:r>
            <a:rPr lang="en-US" dirty="0"/>
            <a:t>DFD)</a:t>
          </a:r>
          <a:endParaRPr lang="ru-RU" dirty="0"/>
        </a:p>
      </dgm:t>
    </dgm:pt>
    <dgm:pt modelId="{6EB4C927-FC73-45AA-B47D-EF710FCE3357}" type="parTrans" cxnId="{C8C4A2FF-7378-42EB-AF6C-6218AF708F9F}">
      <dgm:prSet/>
      <dgm:spPr/>
      <dgm:t>
        <a:bodyPr/>
        <a:lstStyle/>
        <a:p>
          <a:endParaRPr lang="ru-RU"/>
        </a:p>
      </dgm:t>
    </dgm:pt>
    <dgm:pt modelId="{D870DF91-F85E-44C1-88C6-1F82569F875A}" type="sibTrans" cxnId="{C8C4A2FF-7378-42EB-AF6C-6218AF708F9F}">
      <dgm:prSet/>
      <dgm:spPr/>
      <dgm:t>
        <a:bodyPr/>
        <a:lstStyle/>
        <a:p>
          <a:endParaRPr lang="ru-RU"/>
        </a:p>
      </dgm:t>
    </dgm:pt>
    <dgm:pt modelId="{F928A677-5A2F-4208-89A5-8CDF2ED5B655}">
      <dgm:prSet/>
      <dgm:spPr/>
      <dgm:t>
        <a:bodyPr anchor="ctr"/>
        <a:lstStyle/>
        <a:p>
          <a:pPr algn="ctr"/>
          <a:r>
            <a:rPr lang="en-US" b="0" i="0" u="none" dirty="0"/>
            <a:t>CA </a:t>
          </a:r>
          <a:r>
            <a:rPr lang="en-US" b="0" i="0" u="none" dirty="0" err="1"/>
            <a:t>ERwin</a:t>
          </a:r>
          <a:r>
            <a:rPr lang="en-US" b="0" i="0" u="none" dirty="0"/>
            <a:t> Process Modeler</a:t>
          </a:r>
          <a:endParaRPr lang="ru-RU" dirty="0"/>
        </a:p>
      </dgm:t>
    </dgm:pt>
    <dgm:pt modelId="{49CE68CB-18B1-41D4-AE6E-7D79E5AF2E3C}" type="parTrans" cxnId="{CBD9E356-39ED-44A5-9018-717775B5E390}">
      <dgm:prSet/>
      <dgm:spPr/>
      <dgm:t>
        <a:bodyPr/>
        <a:lstStyle/>
        <a:p>
          <a:endParaRPr lang="ru-RU"/>
        </a:p>
      </dgm:t>
    </dgm:pt>
    <dgm:pt modelId="{2CAE6BFC-6200-4644-8CDD-82349C1BF458}" type="sibTrans" cxnId="{CBD9E356-39ED-44A5-9018-717775B5E390}">
      <dgm:prSet/>
      <dgm:spPr/>
      <dgm:t>
        <a:bodyPr/>
        <a:lstStyle/>
        <a:p>
          <a:endParaRPr lang="ru-RU"/>
        </a:p>
      </dgm:t>
    </dgm:pt>
    <dgm:pt modelId="{1B935B7F-6168-4BB0-8FA9-3379D3F6219D}">
      <dgm:prSet/>
      <dgm:spPr/>
      <dgm:t>
        <a:bodyPr anchor="ctr"/>
        <a:lstStyle/>
        <a:p>
          <a:pPr algn="ctr"/>
          <a:r>
            <a:rPr lang="en-US" b="0" i="0" u="none" dirty="0"/>
            <a:t>MS Power Point</a:t>
          </a:r>
          <a:endParaRPr lang="ru-RU" dirty="0"/>
        </a:p>
      </dgm:t>
    </dgm:pt>
    <dgm:pt modelId="{E67D6A39-604F-4392-9BBF-BE5F56E10107}" type="parTrans" cxnId="{E4163C86-9920-4A77-9629-3784C52BA8B7}">
      <dgm:prSet/>
      <dgm:spPr/>
      <dgm:t>
        <a:bodyPr/>
        <a:lstStyle/>
        <a:p>
          <a:endParaRPr lang="ru-RU"/>
        </a:p>
      </dgm:t>
    </dgm:pt>
    <dgm:pt modelId="{927EE7D6-A9B7-4A0E-8391-A6CA3F6C4417}" type="sibTrans" cxnId="{E4163C86-9920-4A77-9629-3784C52BA8B7}">
      <dgm:prSet/>
      <dgm:spPr/>
      <dgm:t>
        <a:bodyPr/>
        <a:lstStyle/>
        <a:p>
          <a:endParaRPr lang="ru-RU"/>
        </a:p>
      </dgm:t>
    </dgm:pt>
    <dgm:pt modelId="{2C20FB74-4202-44E6-A2C1-BA9732F056EA}">
      <dgm:prSet/>
      <dgm:spPr/>
      <dgm:t>
        <a:bodyPr anchor="ctr"/>
        <a:lstStyle/>
        <a:p>
          <a:pPr algn="ctr">
            <a:buNone/>
          </a:pPr>
          <a:r>
            <a:rPr lang="ru-RU" dirty="0" err="1"/>
            <a:t>Вконтакте</a:t>
          </a:r>
          <a:endParaRPr lang="ru-RU" dirty="0"/>
        </a:p>
      </dgm:t>
    </dgm:pt>
    <dgm:pt modelId="{B71C54C7-2ECA-4141-ABCF-5963FEEE143C}" type="parTrans" cxnId="{7BC6FF94-B4DC-4712-936C-3C3FF8FA7B5B}">
      <dgm:prSet/>
      <dgm:spPr/>
      <dgm:t>
        <a:bodyPr/>
        <a:lstStyle/>
        <a:p>
          <a:endParaRPr lang="ru-RU"/>
        </a:p>
      </dgm:t>
    </dgm:pt>
    <dgm:pt modelId="{7FDB5B3F-1446-4CBF-BE60-74E622B7142D}" type="sibTrans" cxnId="{7BC6FF94-B4DC-4712-936C-3C3FF8FA7B5B}">
      <dgm:prSet/>
      <dgm:spPr/>
      <dgm:t>
        <a:bodyPr/>
        <a:lstStyle/>
        <a:p>
          <a:endParaRPr lang="ru-RU"/>
        </a:p>
      </dgm:t>
    </dgm:pt>
    <dgm:pt modelId="{CF93E1DB-22A9-4817-BAD8-7C3BF5716DC7}" type="pres">
      <dgm:prSet presAssocID="{E2A8992E-2DC9-4EBD-A21E-AC63E7E25304}" presName="Name0" presStyleCnt="0">
        <dgm:presLayoutVars>
          <dgm:dir/>
          <dgm:animLvl val="lvl"/>
          <dgm:resizeHandles val="exact"/>
        </dgm:presLayoutVars>
      </dgm:prSet>
      <dgm:spPr/>
    </dgm:pt>
    <dgm:pt modelId="{1A58B5A9-00C5-4060-ACA5-B3B31C0F8603}" type="pres">
      <dgm:prSet presAssocID="{AE12AE7A-34F2-462E-AF4B-56C044850953}" presName="composite" presStyleCnt="0"/>
      <dgm:spPr/>
    </dgm:pt>
    <dgm:pt modelId="{6D56D38E-3DA1-4C17-B319-183D8A2AE136}" type="pres">
      <dgm:prSet presAssocID="{AE12AE7A-34F2-462E-AF4B-56C04485095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1B1D9E-B00B-4A35-A3D3-CE3554A05829}" type="pres">
      <dgm:prSet presAssocID="{AE12AE7A-34F2-462E-AF4B-56C044850953}" presName="desTx" presStyleLbl="alignAccFollowNode1" presStyleIdx="0" presStyleCnt="3">
        <dgm:presLayoutVars>
          <dgm:bulletEnabled val="1"/>
        </dgm:presLayoutVars>
      </dgm:prSet>
      <dgm:spPr/>
    </dgm:pt>
    <dgm:pt modelId="{903B6B7E-4609-476D-A039-43AAE6DD1FCD}" type="pres">
      <dgm:prSet presAssocID="{0AD52A5C-CF6A-4F9E-B3FF-2D498C31A678}" presName="space" presStyleCnt="0"/>
      <dgm:spPr/>
    </dgm:pt>
    <dgm:pt modelId="{F0746FE9-2F03-4506-B07D-5F7C8CA5DCFF}" type="pres">
      <dgm:prSet presAssocID="{6E769B30-7010-40F4-8A68-6400F2FD1AEE}" presName="composite" presStyleCnt="0"/>
      <dgm:spPr/>
    </dgm:pt>
    <dgm:pt modelId="{71E5C204-2C80-408A-89BD-B5363A2C78B6}" type="pres">
      <dgm:prSet presAssocID="{6E769B30-7010-40F4-8A68-6400F2FD1AE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34E52E9-AD8E-426F-8FBD-B2324DC997B5}" type="pres">
      <dgm:prSet presAssocID="{6E769B30-7010-40F4-8A68-6400F2FD1AEE}" presName="desTx" presStyleLbl="alignAccFollowNode1" presStyleIdx="1" presStyleCnt="3">
        <dgm:presLayoutVars>
          <dgm:bulletEnabled val="1"/>
        </dgm:presLayoutVars>
      </dgm:prSet>
      <dgm:spPr/>
    </dgm:pt>
    <dgm:pt modelId="{20BDAA88-5DCA-4DE4-A0D3-0B4E8A724C14}" type="pres">
      <dgm:prSet presAssocID="{6E2F81BE-65C5-420C-AA79-F56358253EA8}" presName="space" presStyleCnt="0"/>
      <dgm:spPr/>
    </dgm:pt>
    <dgm:pt modelId="{FE220A20-8800-444D-82BE-08A2857FC1E5}" type="pres">
      <dgm:prSet presAssocID="{B379ACA2-2F19-4110-A723-5B6F30B75D75}" presName="composite" presStyleCnt="0"/>
      <dgm:spPr/>
    </dgm:pt>
    <dgm:pt modelId="{3B27BB46-4B24-4258-BFBE-5D07FA000924}" type="pres">
      <dgm:prSet presAssocID="{B379ACA2-2F19-4110-A723-5B6F30B75D7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A339A04-8F12-4C0C-8290-967F7D1B4B5D}" type="pres">
      <dgm:prSet presAssocID="{B379ACA2-2F19-4110-A723-5B6F30B75D7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98B5A03-1498-4854-8444-E5AE3025E697}" srcId="{E2A8992E-2DC9-4EBD-A21E-AC63E7E25304}" destId="{6E769B30-7010-40F4-8A68-6400F2FD1AEE}" srcOrd="1" destOrd="0" parTransId="{9857A73D-DA80-49BA-AB2A-7538F880CA4C}" sibTransId="{6E2F81BE-65C5-420C-AA79-F56358253EA8}"/>
    <dgm:cxn modelId="{4BDD4309-3D14-4FA9-AE4B-761CC7F3FE4C}" type="presOf" srcId="{1B935B7F-6168-4BB0-8FA9-3379D3F6219D}" destId="{334E52E9-AD8E-426F-8FBD-B2324DC997B5}" srcOrd="0" destOrd="1" presId="urn:microsoft.com/office/officeart/2005/8/layout/hList1"/>
    <dgm:cxn modelId="{6902ED14-4C16-4352-AE84-0FB8548E80CC}" srcId="{E2A8992E-2DC9-4EBD-A21E-AC63E7E25304}" destId="{B379ACA2-2F19-4110-A723-5B6F30B75D75}" srcOrd="2" destOrd="0" parTransId="{2490E753-0355-47F9-97C1-5EA0446410D1}" sibTransId="{881B705F-75EE-457D-B09E-80546BD35FE8}"/>
    <dgm:cxn modelId="{82469622-5F03-4BE2-B97E-B915A845EA68}" type="presOf" srcId="{6E769B30-7010-40F4-8A68-6400F2FD1AEE}" destId="{71E5C204-2C80-408A-89BD-B5363A2C78B6}" srcOrd="0" destOrd="0" presId="urn:microsoft.com/office/officeart/2005/8/layout/hList1"/>
    <dgm:cxn modelId="{C637AD3C-0298-4973-A583-FF52A8145948}" type="presOf" srcId="{0501FA3F-58AF-47CD-B7CF-6A0BF8288AF3}" destId="{C91B1D9E-B00B-4A35-A3D3-CE3554A05829}" srcOrd="0" destOrd="0" presId="urn:microsoft.com/office/officeart/2005/8/layout/hList1"/>
    <dgm:cxn modelId="{CBD9E356-39ED-44A5-9018-717775B5E390}" srcId="{6E769B30-7010-40F4-8A68-6400F2FD1AEE}" destId="{F928A677-5A2F-4208-89A5-8CDF2ED5B655}" srcOrd="0" destOrd="0" parTransId="{49CE68CB-18B1-41D4-AE6E-7D79E5AF2E3C}" sibTransId="{2CAE6BFC-6200-4644-8CDD-82349C1BF458}"/>
    <dgm:cxn modelId="{229EAB58-62D3-4CC0-8595-7D94325F3888}" type="presOf" srcId="{AE12AE7A-34F2-462E-AF4B-56C044850953}" destId="{6D56D38E-3DA1-4C17-B319-183D8A2AE136}" srcOrd="0" destOrd="0" presId="urn:microsoft.com/office/officeart/2005/8/layout/hList1"/>
    <dgm:cxn modelId="{E4163C86-9920-4A77-9629-3784C52BA8B7}" srcId="{6E769B30-7010-40F4-8A68-6400F2FD1AEE}" destId="{1B935B7F-6168-4BB0-8FA9-3379D3F6219D}" srcOrd="1" destOrd="0" parTransId="{E67D6A39-604F-4392-9BBF-BE5F56E10107}" sibTransId="{927EE7D6-A9B7-4A0E-8391-A6CA3F6C4417}"/>
    <dgm:cxn modelId="{A6867493-3360-4400-ADB4-FB11C72C8DD1}" type="presOf" srcId="{2C20FB74-4202-44E6-A2C1-BA9732F056EA}" destId="{0A339A04-8F12-4C0C-8290-967F7D1B4B5D}" srcOrd="0" destOrd="0" presId="urn:microsoft.com/office/officeart/2005/8/layout/hList1"/>
    <dgm:cxn modelId="{7BC6FF94-B4DC-4712-936C-3C3FF8FA7B5B}" srcId="{B379ACA2-2F19-4110-A723-5B6F30B75D75}" destId="{2C20FB74-4202-44E6-A2C1-BA9732F056EA}" srcOrd="0" destOrd="0" parTransId="{B71C54C7-2ECA-4141-ABCF-5963FEEE143C}" sibTransId="{7FDB5B3F-1446-4CBF-BE60-74E622B7142D}"/>
    <dgm:cxn modelId="{FCFCB49B-5912-4C76-9F45-36ED11E0F03C}" type="presOf" srcId="{B379ACA2-2F19-4110-A723-5B6F30B75D75}" destId="{3B27BB46-4B24-4258-BFBE-5D07FA000924}" srcOrd="0" destOrd="0" presId="urn:microsoft.com/office/officeart/2005/8/layout/hList1"/>
    <dgm:cxn modelId="{002CB5B9-30A9-42A0-AD71-E945CB3A35FD}" srcId="{E2A8992E-2DC9-4EBD-A21E-AC63E7E25304}" destId="{AE12AE7A-34F2-462E-AF4B-56C044850953}" srcOrd="0" destOrd="0" parTransId="{9E378C55-F8C3-4F9A-BF1D-06B6748D7991}" sibTransId="{0AD52A5C-CF6A-4F9E-B3FF-2D498C31A678}"/>
    <dgm:cxn modelId="{2AA2FEC3-69D5-436F-9579-E975A866A50F}" type="presOf" srcId="{F928A677-5A2F-4208-89A5-8CDF2ED5B655}" destId="{334E52E9-AD8E-426F-8FBD-B2324DC997B5}" srcOrd="0" destOrd="0" presId="urn:microsoft.com/office/officeart/2005/8/layout/hList1"/>
    <dgm:cxn modelId="{02776CEB-C785-4B02-B350-96D996B05DE8}" type="presOf" srcId="{E2A8992E-2DC9-4EBD-A21E-AC63E7E25304}" destId="{CF93E1DB-22A9-4817-BAD8-7C3BF5716DC7}" srcOrd="0" destOrd="0" presId="urn:microsoft.com/office/officeart/2005/8/layout/hList1"/>
    <dgm:cxn modelId="{C8C4A2FF-7378-42EB-AF6C-6218AF708F9F}" srcId="{AE12AE7A-34F2-462E-AF4B-56C044850953}" destId="{0501FA3F-58AF-47CD-B7CF-6A0BF8288AF3}" srcOrd="0" destOrd="0" parTransId="{6EB4C927-FC73-45AA-B47D-EF710FCE3357}" sibTransId="{D870DF91-F85E-44C1-88C6-1F82569F875A}"/>
    <dgm:cxn modelId="{129F1144-E227-41E2-A553-B15558326572}" type="presParOf" srcId="{CF93E1DB-22A9-4817-BAD8-7C3BF5716DC7}" destId="{1A58B5A9-00C5-4060-ACA5-B3B31C0F8603}" srcOrd="0" destOrd="0" presId="urn:microsoft.com/office/officeart/2005/8/layout/hList1"/>
    <dgm:cxn modelId="{22BF6926-E8A0-451A-B631-4D3B59A86309}" type="presParOf" srcId="{1A58B5A9-00C5-4060-ACA5-B3B31C0F8603}" destId="{6D56D38E-3DA1-4C17-B319-183D8A2AE136}" srcOrd="0" destOrd="0" presId="urn:microsoft.com/office/officeart/2005/8/layout/hList1"/>
    <dgm:cxn modelId="{5441BD88-DB4E-40BF-98A6-C531DFDA2369}" type="presParOf" srcId="{1A58B5A9-00C5-4060-ACA5-B3B31C0F8603}" destId="{C91B1D9E-B00B-4A35-A3D3-CE3554A05829}" srcOrd="1" destOrd="0" presId="urn:microsoft.com/office/officeart/2005/8/layout/hList1"/>
    <dgm:cxn modelId="{830336C3-D1B2-4AED-87C5-7D849C491B55}" type="presParOf" srcId="{CF93E1DB-22A9-4817-BAD8-7C3BF5716DC7}" destId="{903B6B7E-4609-476D-A039-43AAE6DD1FCD}" srcOrd="1" destOrd="0" presId="urn:microsoft.com/office/officeart/2005/8/layout/hList1"/>
    <dgm:cxn modelId="{3C3A8B68-C860-4C12-9F4E-58787B96B790}" type="presParOf" srcId="{CF93E1DB-22A9-4817-BAD8-7C3BF5716DC7}" destId="{F0746FE9-2F03-4506-B07D-5F7C8CA5DCFF}" srcOrd="2" destOrd="0" presId="urn:microsoft.com/office/officeart/2005/8/layout/hList1"/>
    <dgm:cxn modelId="{8419D34C-13A8-4D70-B548-C402A1247453}" type="presParOf" srcId="{F0746FE9-2F03-4506-B07D-5F7C8CA5DCFF}" destId="{71E5C204-2C80-408A-89BD-B5363A2C78B6}" srcOrd="0" destOrd="0" presId="urn:microsoft.com/office/officeart/2005/8/layout/hList1"/>
    <dgm:cxn modelId="{835AC30E-9713-4092-B097-C2897834254D}" type="presParOf" srcId="{F0746FE9-2F03-4506-B07D-5F7C8CA5DCFF}" destId="{334E52E9-AD8E-426F-8FBD-B2324DC997B5}" srcOrd="1" destOrd="0" presId="urn:microsoft.com/office/officeart/2005/8/layout/hList1"/>
    <dgm:cxn modelId="{0F572869-D9A5-4B76-BC53-B0B988507C44}" type="presParOf" srcId="{CF93E1DB-22A9-4817-BAD8-7C3BF5716DC7}" destId="{20BDAA88-5DCA-4DE4-A0D3-0B4E8A724C14}" srcOrd="3" destOrd="0" presId="urn:microsoft.com/office/officeart/2005/8/layout/hList1"/>
    <dgm:cxn modelId="{00848360-6151-4B57-B2BA-69E900F4DFB9}" type="presParOf" srcId="{CF93E1DB-22A9-4817-BAD8-7C3BF5716DC7}" destId="{FE220A20-8800-444D-82BE-08A2857FC1E5}" srcOrd="4" destOrd="0" presId="urn:microsoft.com/office/officeart/2005/8/layout/hList1"/>
    <dgm:cxn modelId="{4C55DE57-DB61-4067-95F2-B83D549C612C}" type="presParOf" srcId="{FE220A20-8800-444D-82BE-08A2857FC1E5}" destId="{3B27BB46-4B24-4258-BFBE-5D07FA000924}" srcOrd="0" destOrd="0" presId="urn:microsoft.com/office/officeart/2005/8/layout/hList1"/>
    <dgm:cxn modelId="{581C2FB0-9FC5-4B37-8BFD-0A9B7C317B40}" type="presParOf" srcId="{FE220A20-8800-444D-82BE-08A2857FC1E5}" destId="{0A339A04-8F12-4C0C-8290-967F7D1B4B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99D41B-B5C3-444C-A3C1-25795318CDE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6155934-2C3A-4805-B673-7DD310B93CB3}">
      <dgm:prSet phldrT="[Текст]"/>
      <dgm:spPr/>
      <dgm:t>
        <a:bodyPr/>
        <a:lstStyle/>
        <a:p>
          <a:r>
            <a:rPr lang="ru-RU" dirty="0"/>
            <a:t>Администрация</a:t>
          </a:r>
        </a:p>
      </dgm:t>
    </dgm:pt>
    <dgm:pt modelId="{5716472B-6F40-47C1-A6E3-E25014D27A0E}" type="parTrans" cxnId="{902D6BAB-AF5F-4AD5-A00E-7B1DCEF32C47}">
      <dgm:prSet/>
      <dgm:spPr/>
      <dgm:t>
        <a:bodyPr/>
        <a:lstStyle/>
        <a:p>
          <a:endParaRPr lang="ru-RU"/>
        </a:p>
      </dgm:t>
    </dgm:pt>
    <dgm:pt modelId="{7BD0AD4A-6E05-463C-879C-C8EF8A7FE96A}" type="sibTrans" cxnId="{902D6BAB-AF5F-4AD5-A00E-7B1DCEF32C47}">
      <dgm:prSet/>
      <dgm:spPr/>
      <dgm:t>
        <a:bodyPr/>
        <a:lstStyle/>
        <a:p>
          <a:endParaRPr lang="ru-RU"/>
        </a:p>
      </dgm:t>
    </dgm:pt>
    <dgm:pt modelId="{B1B0443B-B1B2-4951-B9FB-6C5B857D1E91}">
      <dgm:prSet phldrT="[Текст]"/>
      <dgm:spPr/>
      <dgm:t>
        <a:bodyPr/>
        <a:lstStyle/>
        <a:p>
          <a:r>
            <a:rPr lang="ru-RU" dirty="0"/>
            <a:t>Вожатый</a:t>
          </a:r>
        </a:p>
      </dgm:t>
    </dgm:pt>
    <dgm:pt modelId="{9E8D5A22-095A-4A21-924A-BC34670D1BCD}" type="parTrans" cxnId="{385713BB-3529-4DFC-BBA6-573B700D8348}">
      <dgm:prSet/>
      <dgm:spPr/>
      <dgm:t>
        <a:bodyPr/>
        <a:lstStyle/>
        <a:p>
          <a:endParaRPr lang="ru-RU"/>
        </a:p>
      </dgm:t>
    </dgm:pt>
    <dgm:pt modelId="{3CA8CC44-381E-483E-9EAF-D04E2667406F}" type="sibTrans" cxnId="{385713BB-3529-4DFC-BBA6-573B700D8348}">
      <dgm:prSet/>
      <dgm:spPr/>
      <dgm:t>
        <a:bodyPr/>
        <a:lstStyle/>
        <a:p>
          <a:endParaRPr lang="ru-RU"/>
        </a:p>
      </dgm:t>
    </dgm:pt>
    <dgm:pt modelId="{E25DF398-721F-4117-82FA-F1530EB401C2}">
      <dgm:prSet phldrT="[Текст]" phldr="1"/>
      <dgm:spPr>
        <a:solidFill>
          <a:schemeClr val="bg1"/>
        </a:solidFill>
      </dgm:spPr>
      <dgm:t>
        <a:bodyPr/>
        <a:lstStyle/>
        <a:p>
          <a:endParaRPr lang="ru-RU" dirty="0"/>
        </a:p>
      </dgm:t>
    </dgm:pt>
    <dgm:pt modelId="{D3C2CEF2-97BE-4D61-96A5-D7ED3ACCA3CD}" type="sibTrans" cxnId="{6A0A54AB-0122-4A81-AB64-8D98D0457795}">
      <dgm:prSet/>
      <dgm:spPr/>
      <dgm:t>
        <a:bodyPr/>
        <a:lstStyle/>
        <a:p>
          <a:endParaRPr lang="ru-RU"/>
        </a:p>
      </dgm:t>
    </dgm:pt>
    <dgm:pt modelId="{0EBFE0A5-470F-4C7D-8D3E-1C45ECA6FB54}" type="parTrans" cxnId="{6A0A54AB-0122-4A81-AB64-8D98D0457795}">
      <dgm:prSet/>
      <dgm:spPr/>
      <dgm:t>
        <a:bodyPr/>
        <a:lstStyle/>
        <a:p>
          <a:endParaRPr lang="ru-RU"/>
        </a:p>
      </dgm:t>
    </dgm:pt>
    <dgm:pt modelId="{BE5B1DC7-7163-442B-9F19-22ECE058D198}" type="pres">
      <dgm:prSet presAssocID="{8F99D41B-B5C3-444C-A3C1-25795318CD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61FB2D-0894-4470-962F-AEE5C8535525}" type="pres">
      <dgm:prSet presAssocID="{E25DF398-721F-4117-82FA-F1530EB401C2}" presName="hierRoot1" presStyleCnt="0">
        <dgm:presLayoutVars>
          <dgm:hierBranch val="init"/>
        </dgm:presLayoutVars>
      </dgm:prSet>
      <dgm:spPr/>
    </dgm:pt>
    <dgm:pt modelId="{29C7D339-E2DB-470E-BE58-3B451B62A1D3}" type="pres">
      <dgm:prSet presAssocID="{E25DF398-721F-4117-82FA-F1530EB401C2}" presName="rootComposite1" presStyleCnt="0"/>
      <dgm:spPr/>
    </dgm:pt>
    <dgm:pt modelId="{34BB8837-35A2-4253-BBD4-1ABCFE47337C}" type="pres">
      <dgm:prSet presAssocID="{E25DF398-721F-4117-82FA-F1530EB401C2}" presName="rootText1" presStyleLbl="node0" presStyleIdx="0" presStyleCnt="1" custScaleY="34272">
        <dgm:presLayoutVars>
          <dgm:chPref val="3"/>
        </dgm:presLayoutVars>
      </dgm:prSet>
      <dgm:spPr/>
    </dgm:pt>
    <dgm:pt modelId="{D0F077CD-0A59-40BE-B23F-BA64AE206ADB}" type="pres">
      <dgm:prSet presAssocID="{E25DF398-721F-4117-82FA-F1530EB401C2}" presName="rootConnector1" presStyleLbl="node1" presStyleIdx="0" presStyleCnt="0"/>
      <dgm:spPr/>
    </dgm:pt>
    <dgm:pt modelId="{915C6EF0-88C9-4E50-B46E-F18F65CA6681}" type="pres">
      <dgm:prSet presAssocID="{E25DF398-721F-4117-82FA-F1530EB401C2}" presName="hierChild2" presStyleCnt="0"/>
      <dgm:spPr/>
    </dgm:pt>
    <dgm:pt modelId="{B04EC5FE-8D2F-41BF-8FC9-17F665E0D724}" type="pres">
      <dgm:prSet presAssocID="{5716472B-6F40-47C1-A6E3-E25014D27A0E}" presName="Name37" presStyleLbl="parChTrans1D2" presStyleIdx="0" presStyleCnt="2"/>
      <dgm:spPr/>
    </dgm:pt>
    <dgm:pt modelId="{205C78BC-417B-4ADA-B879-86B0C01A4788}" type="pres">
      <dgm:prSet presAssocID="{56155934-2C3A-4805-B673-7DD310B93CB3}" presName="hierRoot2" presStyleCnt="0">
        <dgm:presLayoutVars>
          <dgm:hierBranch val="init"/>
        </dgm:presLayoutVars>
      </dgm:prSet>
      <dgm:spPr/>
    </dgm:pt>
    <dgm:pt modelId="{86132AE5-27AE-47DE-A391-48536133E6A5}" type="pres">
      <dgm:prSet presAssocID="{56155934-2C3A-4805-B673-7DD310B93CB3}" presName="rootComposite" presStyleCnt="0"/>
      <dgm:spPr/>
    </dgm:pt>
    <dgm:pt modelId="{86D78DB2-9040-4BF6-8E41-6FF14D02A648}" type="pres">
      <dgm:prSet presAssocID="{56155934-2C3A-4805-B673-7DD310B93CB3}" presName="rootText" presStyleLbl="node2" presStyleIdx="0" presStyleCnt="2" custLinFactNeighborX="-11915" custLinFactNeighborY="132">
        <dgm:presLayoutVars>
          <dgm:chPref val="3"/>
        </dgm:presLayoutVars>
      </dgm:prSet>
      <dgm:spPr/>
    </dgm:pt>
    <dgm:pt modelId="{954B7ED1-C111-4367-A43D-6D2940CAE5F5}" type="pres">
      <dgm:prSet presAssocID="{56155934-2C3A-4805-B673-7DD310B93CB3}" presName="rootConnector" presStyleLbl="node2" presStyleIdx="0" presStyleCnt="2"/>
      <dgm:spPr/>
    </dgm:pt>
    <dgm:pt modelId="{2E54CF93-595F-42EF-8B3E-D42C4E16594F}" type="pres">
      <dgm:prSet presAssocID="{56155934-2C3A-4805-B673-7DD310B93CB3}" presName="hierChild4" presStyleCnt="0"/>
      <dgm:spPr/>
    </dgm:pt>
    <dgm:pt modelId="{9A4E32AC-22F7-435D-854A-94DB220F2632}" type="pres">
      <dgm:prSet presAssocID="{56155934-2C3A-4805-B673-7DD310B93CB3}" presName="hierChild5" presStyleCnt="0"/>
      <dgm:spPr/>
    </dgm:pt>
    <dgm:pt modelId="{E7B28BEC-D0C3-4950-BAC6-0F8BAD4D9D46}" type="pres">
      <dgm:prSet presAssocID="{9E8D5A22-095A-4A21-924A-BC34670D1BCD}" presName="Name37" presStyleLbl="parChTrans1D2" presStyleIdx="1" presStyleCnt="2"/>
      <dgm:spPr/>
    </dgm:pt>
    <dgm:pt modelId="{7831F533-A260-4069-8C00-7E9443C245AC}" type="pres">
      <dgm:prSet presAssocID="{B1B0443B-B1B2-4951-B9FB-6C5B857D1E91}" presName="hierRoot2" presStyleCnt="0">
        <dgm:presLayoutVars>
          <dgm:hierBranch val="init"/>
        </dgm:presLayoutVars>
      </dgm:prSet>
      <dgm:spPr/>
    </dgm:pt>
    <dgm:pt modelId="{FFFF49BD-80EF-4D73-B0F0-D1CB994C9F3D}" type="pres">
      <dgm:prSet presAssocID="{B1B0443B-B1B2-4951-B9FB-6C5B857D1E91}" presName="rootComposite" presStyleCnt="0"/>
      <dgm:spPr/>
    </dgm:pt>
    <dgm:pt modelId="{3B852F1D-E900-4DBC-B5B1-24E99DE45C49}" type="pres">
      <dgm:prSet presAssocID="{B1B0443B-B1B2-4951-B9FB-6C5B857D1E91}" presName="rootText" presStyleLbl="node2" presStyleIdx="1" presStyleCnt="2" custLinFactNeighborX="-1557" custLinFactNeighborY="132">
        <dgm:presLayoutVars>
          <dgm:chPref val="3"/>
        </dgm:presLayoutVars>
      </dgm:prSet>
      <dgm:spPr/>
    </dgm:pt>
    <dgm:pt modelId="{FF501341-446F-4F8D-BE91-CF72FF57F6B8}" type="pres">
      <dgm:prSet presAssocID="{B1B0443B-B1B2-4951-B9FB-6C5B857D1E91}" presName="rootConnector" presStyleLbl="node2" presStyleIdx="1" presStyleCnt="2"/>
      <dgm:spPr/>
    </dgm:pt>
    <dgm:pt modelId="{A37276BB-1713-4DBF-9A70-FFE5A07CC650}" type="pres">
      <dgm:prSet presAssocID="{B1B0443B-B1B2-4951-B9FB-6C5B857D1E91}" presName="hierChild4" presStyleCnt="0"/>
      <dgm:spPr/>
    </dgm:pt>
    <dgm:pt modelId="{B71D1111-5912-4130-8BAD-1EC56B4E580D}" type="pres">
      <dgm:prSet presAssocID="{B1B0443B-B1B2-4951-B9FB-6C5B857D1E91}" presName="hierChild5" presStyleCnt="0"/>
      <dgm:spPr/>
    </dgm:pt>
    <dgm:pt modelId="{C3A88DF3-F09A-433C-9CA2-1F97EAB0393B}" type="pres">
      <dgm:prSet presAssocID="{E25DF398-721F-4117-82FA-F1530EB401C2}" presName="hierChild3" presStyleCnt="0"/>
      <dgm:spPr/>
    </dgm:pt>
  </dgm:ptLst>
  <dgm:cxnLst>
    <dgm:cxn modelId="{CAF77B0D-7DFE-4901-8A41-7166102C27CE}" type="presOf" srcId="{56155934-2C3A-4805-B673-7DD310B93CB3}" destId="{86D78DB2-9040-4BF6-8E41-6FF14D02A648}" srcOrd="0" destOrd="0" presId="urn:microsoft.com/office/officeart/2005/8/layout/orgChart1"/>
    <dgm:cxn modelId="{A3D14215-5201-481D-82B1-1E1D5E5030C9}" type="presOf" srcId="{56155934-2C3A-4805-B673-7DD310B93CB3}" destId="{954B7ED1-C111-4367-A43D-6D2940CAE5F5}" srcOrd="1" destOrd="0" presId="urn:microsoft.com/office/officeart/2005/8/layout/orgChart1"/>
    <dgm:cxn modelId="{AB069F20-50FE-43CA-8202-707095E58D14}" type="presOf" srcId="{8F99D41B-B5C3-444C-A3C1-25795318CDEA}" destId="{BE5B1DC7-7163-442B-9F19-22ECE058D198}" srcOrd="0" destOrd="0" presId="urn:microsoft.com/office/officeart/2005/8/layout/orgChart1"/>
    <dgm:cxn modelId="{22FF5C31-7276-4D6D-84F8-BDD6A539B7D2}" type="presOf" srcId="{9E8D5A22-095A-4A21-924A-BC34670D1BCD}" destId="{E7B28BEC-D0C3-4950-BAC6-0F8BAD4D9D46}" srcOrd="0" destOrd="0" presId="urn:microsoft.com/office/officeart/2005/8/layout/orgChart1"/>
    <dgm:cxn modelId="{AF38D13C-14A4-4AD0-ADCC-1EA7496D7CDE}" type="presOf" srcId="{B1B0443B-B1B2-4951-B9FB-6C5B857D1E91}" destId="{FF501341-446F-4F8D-BE91-CF72FF57F6B8}" srcOrd="1" destOrd="0" presId="urn:microsoft.com/office/officeart/2005/8/layout/orgChart1"/>
    <dgm:cxn modelId="{B7C9EB6C-5767-488E-A8BE-E48A069DC12E}" type="presOf" srcId="{E25DF398-721F-4117-82FA-F1530EB401C2}" destId="{34BB8837-35A2-4253-BBD4-1ABCFE47337C}" srcOrd="0" destOrd="0" presId="urn:microsoft.com/office/officeart/2005/8/layout/orgChart1"/>
    <dgm:cxn modelId="{D200BB6E-86D1-4550-809F-8F0E00AEFD41}" type="presOf" srcId="{B1B0443B-B1B2-4951-B9FB-6C5B857D1E91}" destId="{3B852F1D-E900-4DBC-B5B1-24E99DE45C49}" srcOrd="0" destOrd="0" presId="urn:microsoft.com/office/officeart/2005/8/layout/orgChart1"/>
    <dgm:cxn modelId="{8AF61D86-EE79-44BD-AC97-89BDC5D50FC8}" type="presOf" srcId="{5716472B-6F40-47C1-A6E3-E25014D27A0E}" destId="{B04EC5FE-8D2F-41BF-8FC9-17F665E0D724}" srcOrd="0" destOrd="0" presId="urn:microsoft.com/office/officeart/2005/8/layout/orgChart1"/>
    <dgm:cxn modelId="{902D6BAB-AF5F-4AD5-A00E-7B1DCEF32C47}" srcId="{E25DF398-721F-4117-82FA-F1530EB401C2}" destId="{56155934-2C3A-4805-B673-7DD310B93CB3}" srcOrd="0" destOrd="0" parTransId="{5716472B-6F40-47C1-A6E3-E25014D27A0E}" sibTransId="{7BD0AD4A-6E05-463C-879C-C8EF8A7FE96A}"/>
    <dgm:cxn modelId="{6A0A54AB-0122-4A81-AB64-8D98D0457795}" srcId="{8F99D41B-B5C3-444C-A3C1-25795318CDEA}" destId="{E25DF398-721F-4117-82FA-F1530EB401C2}" srcOrd="0" destOrd="0" parTransId="{0EBFE0A5-470F-4C7D-8D3E-1C45ECA6FB54}" sibTransId="{D3C2CEF2-97BE-4D61-96A5-D7ED3ACCA3CD}"/>
    <dgm:cxn modelId="{385713BB-3529-4DFC-BBA6-573B700D8348}" srcId="{E25DF398-721F-4117-82FA-F1530EB401C2}" destId="{B1B0443B-B1B2-4951-B9FB-6C5B857D1E91}" srcOrd="1" destOrd="0" parTransId="{9E8D5A22-095A-4A21-924A-BC34670D1BCD}" sibTransId="{3CA8CC44-381E-483E-9EAF-D04E2667406F}"/>
    <dgm:cxn modelId="{D119A5C0-5839-4A09-917F-B45EA82F2D0C}" type="presOf" srcId="{E25DF398-721F-4117-82FA-F1530EB401C2}" destId="{D0F077CD-0A59-40BE-B23F-BA64AE206ADB}" srcOrd="1" destOrd="0" presId="urn:microsoft.com/office/officeart/2005/8/layout/orgChart1"/>
    <dgm:cxn modelId="{E3503D99-D765-499B-9E4A-A40549A6DE54}" type="presParOf" srcId="{BE5B1DC7-7163-442B-9F19-22ECE058D198}" destId="{A861FB2D-0894-4470-962F-AEE5C8535525}" srcOrd="0" destOrd="0" presId="urn:microsoft.com/office/officeart/2005/8/layout/orgChart1"/>
    <dgm:cxn modelId="{C84B27AA-4C01-4B97-98BB-8780D178039B}" type="presParOf" srcId="{A861FB2D-0894-4470-962F-AEE5C8535525}" destId="{29C7D339-E2DB-470E-BE58-3B451B62A1D3}" srcOrd="0" destOrd="0" presId="urn:microsoft.com/office/officeart/2005/8/layout/orgChart1"/>
    <dgm:cxn modelId="{E3DF137A-DE99-4D2F-A7E0-B8724FA1EC65}" type="presParOf" srcId="{29C7D339-E2DB-470E-BE58-3B451B62A1D3}" destId="{34BB8837-35A2-4253-BBD4-1ABCFE47337C}" srcOrd="0" destOrd="0" presId="urn:microsoft.com/office/officeart/2005/8/layout/orgChart1"/>
    <dgm:cxn modelId="{A7D99A2C-258B-4F05-AF57-E5098FE6AAA9}" type="presParOf" srcId="{29C7D339-E2DB-470E-BE58-3B451B62A1D3}" destId="{D0F077CD-0A59-40BE-B23F-BA64AE206ADB}" srcOrd="1" destOrd="0" presId="urn:microsoft.com/office/officeart/2005/8/layout/orgChart1"/>
    <dgm:cxn modelId="{3BDA3F51-872A-4C8D-A9F3-A0F0C64F04AA}" type="presParOf" srcId="{A861FB2D-0894-4470-962F-AEE5C8535525}" destId="{915C6EF0-88C9-4E50-B46E-F18F65CA6681}" srcOrd="1" destOrd="0" presId="urn:microsoft.com/office/officeart/2005/8/layout/orgChart1"/>
    <dgm:cxn modelId="{DD872D45-6DC8-4F0D-B961-107D2BA792AE}" type="presParOf" srcId="{915C6EF0-88C9-4E50-B46E-F18F65CA6681}" destId="{B04EC5FE-8D2F-41BF-8FC9-17F665E0D724}" srcOrd="0" destOrd="0" presId="urn:microsoft.com/office/officeart/2005/8/layout/orgChart1"/>
    <dgm:cxn modelId="{4FCB9AD9-C941-480C-81BB-BCCAEB57A12D}" type="presParOf" srcId="{915C6EF0-88C9-4E50-B46E-F18F65CA6681}" destId="{205C78BC-417B-4ADA-B879-86B0C01A4788}" srcOrd="1" destOrd="0" presId="urn:microsoft.com/office/officeart/2005/8/layout/orgChart1"/>
    <dgm:cxn modelId="{6B515E7F-F4EC-4117-9DF2-A2081998632E}" type="presParOf" srcId="{205C78BC-417B-4ADA-B879-86B0C01A4788}" destId="{86132AE5-27AE-47DE-A391-48536133E6A5}" srcOrd="0" destOrd="0" presId="urn:microsoft.com/office/officeart/2005/8/layout/orgChart1"/>
    <dgm:cxn modelId="{9200EFD8-F24F-42F6-B1DA-0FD798D2EF1C}" type="presParOf" srcId="{86132AE5-27AE-47DE-A391-48536133E6A5}" destId="{86D78DB2-9040-4BF6-8E41-6FF14D02A648}" srcOrd="0" destOrd="0" presId="urn:microsoft.com/office/officeart/2005/8/layout/orgChart1"/>
    <dgm:cxn modelId="{A4401166-3D07-4F4C-A598-1ED16F882EC4}" type="presParOf" srcId="{86132AE5-27AE-47DE-A391-48536133E6A5}" destId="{954B7ED1-C111-4367-A43D-6D2940CAE5F5}" srcOrd="1" destOrd="0" presId="urn:microsoft.com/office/officeart/2005/8/layout/orgChart1"/>
    <dgm:cxn modelId="{5DC7EA40-6615-451E-935E-D49D1DB2EE72}" type="presParOf" srcId="{205C78BC-417B-4ADA-B879-86B0C01A4788}" destId="{2E54CF93-595F-42EF-8B3E-D42C4E16594F}" srcOrd="1" destOrd="0" presId="urn:microsoft.com/office/officeart/2005/8/layout/orgChart1"/>
    <dgm:cxn modelId="{9A960D9D-66D4-44ED-9ECF-B5D32FB4CD20}" type="presParOf" srcId="{205C78BC-417B-4ADA-B879-86B0C01A4788}" destId="{9A4E32AC-22F7-435D-854A-94DB220F2632}" srcOrd="2" destOrd="0" presId="urn:microsoft.com/office/officeart/2005/8/layout/orgChart1"/>
    <dgm:cxn modelId="{8BF3A81F-054E-4454-9368-9708EE733A3F}" type="presParOf" srcId="{915C6EF0-88C9-4E50-B46E-F18F65CA6681}" destId="{E7B28BEC-D0C3-4950-BAC6-0F8BAD4D9D46}" srcOrd="2" destOrd="0" presId="urn:microsoft.com/office/officeart/2005/8/layout/orgChart1"/>
    <dgm:cxn modelId="{8B57E247-1CA2-4435-BEDD-CB6F1BEC67A1}" type="presParOf" srcId="{915C6EF0-88C9-4E50-B46E-F18F65CA6681}" destId="{7831F533-A260-4069-8C00-7E9443C245AC}" srcOrd="3" destOrd="0" presId="urn:microsoft.com/office/officeart/2005/8/layout/orgChart1"/>
    <dgm:cxn modelId="{BE563428-BC86-4CD2-9C47-3B70AC37ADE7}" type="presParOf" srcId="{7831F533-A260-4069-8C00-7E9443C245AC}" destId="{FFFF49BD-80EF-4D73-B0F0-D1CB994C9F3D}" srcOrd="0" destOrd="0" presId="urn:microsoft.com/office/officeart/2005/8/layout/orgChart1"/>
    <dgm:cxn modelId="{CE87F89C-A445-4EDA-AB28-7FA69E653BE0}" type="presParOf" srcId="{FFFF49BD-80EF-4D73-B0F0-D1CB994C9F3D}" destId="{3B852F1D-E900-4DBC-B5B1-24E99DE45C49}" srcOrd="0" destOrd="0" presId="urn:microsoft.com/office/officeart/2005/8/layout/orgChart1"/>
    <dgm:cxn modelId="{89563128-BBC0-4C70-9762-C7D1E2D908A5}" type="presParOf" srcId="{FFFF49BD-80EF-4D73-B0F0-D1CB994C9F3D}" destId="{FF501341-446F-4F8D-BE91-CF72FF57F6B8}" srcOrd="1" destOrd="0" presId="urn:microsoft.com/office/officeart/2005/8/layout/orgChart1"/>
    <dgm:cxn modelId="{A5E0CA29-2D97-4657-B4E3-AD7F2C76E87A}" type="presParOf" srcId="{7831F533-A260-4069-8C00-7E9443C245AC}" destId="{A37276BB-1713-4DBF-9A70-FFE5A07CC650}" srcOrd="1" destOrd="0" presId="urn:microsoft.com/office/officeart/2005/8/layout/orgChart1"/>
    <dgm:cxn modelId="{125A1B35-DCE7-478D-8539-C73684C4C6EE}" type="presParOf" srcId="{7831F533-A260-4069-8C00-7E9443C245AC}" destId="{B71D1111-5912-4130-8BAD-1EC56B4E580D}" srcOrd="2" destOrd="0" presId="urn:microsoft.com/office/officeart/2005/8/layout/orgChart1"/>
    <dgm:cxn modelId="{5E4F1579-8B09-4AAA-80FA-697916604DB1}" type="presParOf" srcId="{A861FB2D-0894-4470-962F-AEE5C8535525}" destId="{C3A88DF3-F09A-433C-9CA2-1F97EAB039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6D38E-3DA1-4C17-B319-183D8A2AE136}">
      <dsp:nvSpPr>
        <dsp:cNvPr id="0" name=""/>
        <dsp:cNvSpPr/>
      </dsp:nvSpPr>
      <dsp:spPr>
        <a:xfrm>
          <a:off x="2674" y="329690"/>
          <a:ext cx="2607883" cy="976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Методология</a:t>
          </a:r>
        </a:p>
      </dsp:txBody>
      <dsp:txXfrm>
        <a:off x="2674" y="329690"/>
        <a:ext cx="2607883" cy="976765"/>
      </dsp:txXfrm>
    </dsp:sp>
    <dsp:sp modelId="{C91B1D9E-B00B-4A35-A3D3-CE3554A05829}">
      <dsp:nvSpPr>
        <dsp:cNvPr id="0" name=""/>
        <dsp:cNvSpPr/>
      </dsp:nvSpPr>
      <dsp:spPr>
        <a:xfrm>
          <a:off x="2674" y="1306456"/>
          <a:ext cx="2607883" cy="2326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0" lvl="1" indent="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700" kern="1200" dirty="0"/>
            <a:t>Контекстных</a:t>
          </a:r>
          <a:r>
            <a:rPr lang="en-US" sz="2700" kern="1200" dirty="0"/>
            <a:t> </a:t>
          </a:r>
          <a:r>
            <a:rPr lang="ru-RU" sz="2700" kern="1200" dirty="0"/>
            <a:t>диаграмм (</a:t>
          </a:r>
          <a:r>
            <a:rPr lang="en-US" sz="2700" kern="1200" dirty="0"/>
            <a:t>DFD)</a:t>
          </a:r>
          <a:endParaRPr lang="ru-RU" sz="2700" kern="1200" dirty="0"/>
        </a:p>
      </dsp:txBody>
      <dsp:txXfrm>
        <a:off x="2674" y="1306456"/>
        <a:ext cx="2607883" cy="2326516"/>
      </dsp:txXfrm>
    </dsp:sp>
    <dsp:sp modelId="{71E5C204-2C80-408A-89BD-B5363A2C78B6}">
      <dsp:nvSpPr>
        <dsp:cNvPr id="0" name=""/>
        <dsp:cNvSpPr/>
      </dsp:nvSpPr>
      <dsp:spPr>
        <a:xfrm>
          <a:off x="2975662" y="329690"/>
          <a:ext cx="2607883" cy="976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CASE-</a:t>
          </a:r>
          <a:r>
            <a:rPr lang="ru-RU" sz="2700" kern="1200" dirty="0"/>
            <a:t>средство</a:t>
          </a:r>
        </a:p>
      </dsp:txBody>
      <dsp:txXfrm>
        <a:off x="2975662" y="329690"/>
        <a:ext cx="2607883" cy="976765"/>
      </dsp:txXfrm>
    </dsp:sp>
    <dsp:sp modelId="{334E52E9-AD8E-426F-8FBD-B2324DC997B5}">
      <dsp:nvSpPr>
        <dsp:cNvPr id="0" name=""/>
        <dsp:cNvSpPr/>
      </dsp:nvSpPr>
      <dsp:spPr>
        <a:xfrm>
          <a:off x="2975662" y="1306456"/>
          <a:ext cx="2607883" cy="2326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kern="1200" dirty="0"/>
            <a:t>CA </a:t>
          </a:r>
          <a:r>
            <a:rPr lang="en-US" sz="2700" b="0" i="0" u="none" kern="1200" dirty="0" err="1"/>
            <a:t>ERwin</a:t>
          </a:r>
          <a:r>
            <a:rPr lang="en-US" sz="2700" b="0" i="0" u="none" kern="1200" dirty="0"/>
            <a:t> Process Modeler</a:t>
          </a:r>
          <a:endParaRPr lang="ru-RU" sz="2700" kern="1200" dirty="0"/>
        </a:p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i="0" u="none" kern="1200" dirty="0"/>
            <a:t>MS Power Point</a:t>
          </a:r>
          <a:endParaRPr lang="ru-RU" sz="2700" kern="1200" dirty="0"/>
        </a:p>
      </dsp:txBody>
      <dsp:txXfrm>
        <a:off x="2975662" y="1306456"/>
        <a:ext cx="2607883" cy="2326516"/>
      </dsp:txXfrm>
    </dsp:sp>
    <dsp:sp modelId="{3B27BB46-4B24-4258-BFBE-5D07FA000924}">
      <dsp:nvSpPr>
        <dsp:cNvPr id="0" name=""/>
        <dsp:cNvSpPr/>
      </dsp:nvSpPr>
      <dsp:spPr>
        <a:xfrm>
          <a:off x="5948650" y="329690"/>
          <a:ext cx="2607883" cy="976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Средство коммуникации</a:t>
          </a:r>
        </a:p>
      </dsp:txBody>
      <dsp:txXfrm>
        <a:off x="5948650" y="329690"/>
        <a:ext cx="2607883" cy="976765"/>
      </dsp:txXfrm>
    </dsp:sp>
    <dsp:sp modelId="{0A339A04-8F12-4C0C-8290-967F7D1B4B5D}">
      <dsp:nvSpPr>
        <dsp:cNvPr id="0" name=""/>
        <dsp:cNvSpPr/>
      </dsp:nvSpPr>
      <dsp:spPr>
        <a:xfrm>
          <a:off x="5948650" y="1306456"/>
          <a:ext cx="2607883" cy="23265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ctr" anchorCtr="0">
          <a:noAutofit/>
        </a:bodyPr>
        <a:lstStyle/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sz="2700" kern="1200" dirty="0" err="1"/>
            <a:t>Вконтакте</a:t>
          </a:r>
          <a:endParaRPr lang="ru-RU" sz="2700" kern="1200" dirty="0"/>
        </a:p>
      </dsp:txBody>
      <dsp:txXfrm>
        <a:off x="5948650" y="1306456"/>
        <a:ext cx="2607883" cy="2326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28BEC-D0C3-4950-BAC6-0F8BAD4D9D46}">
      <dsp:nvSpPr>
        <dsp:cNvPr id="0" name=""/>
        <dsp:cNvSpPr/>
      </dsp:nvSpPr>
      <dsp:spPr>
        <a:xfrm>
          <a:off x="3719688" y="815398"/>
          <a:ext cx="1983202" cy="708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504"/>
              </a:lnTo>
              <a:lnTo>
                <a:pt x="1983202" y="355504"/>
              </a:lnTo>
              <a:lnTo>
                <a:pt x="1983202" y="708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EC5FE-8D2F-41BF-8FC9-17F665E0D724}">
      <dsp:nvSpPr>
        <dsp:cNvPr id="0" name=""/>
        <dsp:cNvSpPr/>
      </dsp:nvSpPr>
      <dsp:spPr>
        <a:xfrm>
          <a:off x="1682305" y="815398"/>
          <a:ext cx="2037383" cy="708788"/>
        </a:xfrm>
        <a:custGeom>
          <a:avLst/>
          <a:gdLst/>
          <a:ahLst/>
          <a:cxnLst/>
          <a:rect l="0" t="0" r="0" b="0"/>
          <a:pathLst>
            <a:path>
              <a:moveTo>
                <a:pt x="2037383" y="0"/>
              </a:moveTo>
              <a:lnTo>
                <a:pt x="2037383" y="355504"/>
              </a:lnTo>
              <a:lnTo>
                <a:pt x="0" y="355504"/>
              </a:lnTo>
              <a:lnTo>
                <a:pt x="0" y="7087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B8837-35A2-4253-BBD4-1ABCFE47337C}">
      <dsp:nvSpPr>
        <dsp:cNvPr id="0" name=""/>
        <dsp:cNvSpPr/>
      </dsp:nvSpPr>
      <dsp:spPr>
        <a:xfrm>
          <a:off x="2037383" y="238838"/>
          <a:ext cx="3364610" cy="576559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700" kern="1200" dirty="0"/>
        </a:p>
      </dsp:txBody>
      <dsp:txXfrm>
        <a:off x="2037383" y="238838"/>
        <a:ext cx="3364610" cy="576559"/>
      </dsp:txXfrm>
    </dsp:sp>
    <dsp:sp modelId="{86D78DB2-9040-4BF6-8E41-6FF14D02A648}">
      <dsp:nvSpPr>
        <dsp:cNvPr id="0" name=""/>
        <dsp:cNvSpPr/>
      </dsp:nvSpPr>
      <dsp:spPr>
        <a:xfrm>
          <a:off x="0" y="1524187"/>
          <a:ext cx="3364610" cy="1682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Администрация</a:t>
          </a:r>
        </a:p>
      </dsp:txBody>
      <dsp:txXfrm>
        <a:off x="0" y="1524187"/>
        <a:ext cx="3364610" cy="1682305"/>
      </dsp:txXfrm>
    </dsp:sp>
    <dsp:sp modelId="{3B852F1D-E900-4DBC-B5B1-24E99DE45C49}">
      <dsp:nvSpPr>
        <dsp:cNvPr id="0" name=""/>
        <dsp:cNvSpPr/>
      </dsp:nvSpPr>
      <dsp:spPr>
        <a:xfrm>
          <a:off x="4020585" y="1524187"/>
          <a:ext cx="3364610" cy="16823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800" kern="1200" dirty="0"/>
            <a:t>Вожатый</a:t>
          </a:r>
        </a:p>
      </dsp:txBody>
      <dsp:txXfrm>
        <a:off x="4020585" y="1524187"/>
        <a:ext cx="3364610" cy="1682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9412975-4CFD-C441-A244-B7FD9A9579C2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DAFD1C8-470D-774F-8B40-381C3059BD4A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64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0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3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76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2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subtitle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title</a:t>
            </a:r>
            <a:r>
              <a:rPr lang="ru-RU" dirty="0"/>
              <a:t> </a:t>
            </a:r>
            <a:r>
              <a:rPr lang="ru-RU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/>
              <a:t>Click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Master</a:t>
            </a:r>
            <a:r>
              <a:rPr lang="ru-RU" dirty="0"/>
              <a:t> </a:t>
            </a:r>
            <a:r>
              <a:rPr lang="ru-RU" dirty="0" err="1"/>
              <a:t>text</a:t>
            </a:r>
            <a:r>
              <a:rPr lang="ru-RU" dirty="0"/>
              <a:t> </a:t>
            </a:r>
            <a:r>
              <a:rPr lang="ru-RU" dirty="0" err="1"/>
              <a:t>styles</a:t>
            </a:r>
            <a:endParaRPr lang="ru-RU" dirty="0"/>
          </a:p>
          <a:p>
            <a:pPr lvl="1"/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2"/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3"/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ru-RU" dirty="0"/>
          </a:p>
          <a:p>
            <a:pPr lvl="4"/>
            <a:r>
              <a:rPr lang="ru-RU" dirty="0" err="1"/>
              <a:t>Fifth</a:t>
            </a:r>
            <a:r>
              <a:rPr lang="ru-RU" dirty="0"/>
              <a:t> </a:t>
            </a:r>
            <a:r>
              <a:rPr lang="ru-RU" dirty="0" err="1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oxapp.com/ru/our-blog/application-design-cross-platform-developmen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4700" y="1473469"/>
            <a:ext cx="8623005" cy="1945736"/>
          </a:xfrm>
        </p:spPr>
        <p:txBody>
          <a:bodyPr>
            <a:normAutofit fontScale="90000"/>
          </a:bodyPr>
          <a:lstStyle/>
          <a:p>
            <a:br>
              <a:rPr lang="ru-RU" sz="4000" dirty="0"/>
            </a:br>
            <a:r>
              <a:rPr lang="ru-RU" sz="3100" dirty="0"/>
              <a:t>АНАЛИЗ ПОВЕДЕНИЯ СИСТЕМЫ С ИСПОЛЬЗОВАНИЕМ КОНТЕКСТНЫХ ДИАГРАММ (DFD)</a:t>
            </a:r>
            <a:br>
              <a:rPr lang="ru-RU" sz="3100" dirty="0"/>
            </a:br>
            <a:r>
              <a:rPr lang="ru-RU" sz="3100" dirty="0"/>
              <a:t>Приложение для систематизации планирования работы вожатого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566905" y="3510542"/>
            <a:ext cx="6400800" cy="143093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sz="1900" dirty="0"/>
              <a:t>Работу выполнили учащиеся гр. К3240:</a:t>
            </a:r>
          </a:p>
          <a:p>
            <a:pPr algn="r"/>
            <a:r>
              <a:rPr lang="ru-RU" sz="1900" dirty="0"/>
              <a:t>Бабан Виктория</a:t>
            </a:r>
          </a:p>
          <a:p>
            <a:pPr algn="r"/>
            <a:r>
              <a:rPr lang="ru-RU" sz="1900" dirty="0"/>
              <a:t>Панкратова Оксана</a:t>
            </a:r>
          </a:p>
          <a:p>
            <a:pPr algn="r"/>
            <a:r>
              <a:rPr lang="ru-RU" sz="1900" dirty="0"/>
              <a:t>Камышева Екатерина</a:t>
            </a:r>
          </a:p>
          <a:p>
            <a:pPr algn="r"/>
            <a:r>
              <a:rPr lang="ru-RU" sz="1900" dirty="0"/>
              <a:t>Преподаватель: Говорова Марина Михайловна</a:t>
            </a:r>
          </a:p>
          <a:p>
            <a:pPr algn="r"/>
            <a:endParaRPr lang="ru-RU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CACB1-0A5F-4A62-A91F-E9B416A7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8" y="-24757"/>
            <a:ext cx="6273934" cy="620483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EA5D4-B283-42CE-9453-AA8197BD6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978" y="1019999"/>
            <a:ext cx="8415866" cy="3179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Была создана функциональная модель АИС «Приложение </a:t>
            </a:r>
            <a:r>
              <a:rPr lang="ru-RU" sz="2400" dirty="0"/>
              <a:t>для систематизации планирования работы вожатого»</a:t>
            </a:r>
          </a:p>
          <a:p>
            <a:pPr marL="0" indent="0">
              <a:buNone/>
            </a:pPr>
            <a:endParaRPr lang="ru-RU" sz="800" dirty="0"/>
          </a:p>
          <a:p>
            <a:r>
              <a:rPr lang="ru-RU" dirty="0"/>
              <a:t>Было </a:t>
            </a:r>
            <a:r>
              <a:rPr lang="ru-RU" dirty="0">
                <a:solidFill>
                  <a:srgbClr val="000000"/>
                </a:solidFill>
              </a:rPr>
              <a:t>о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пределено назначение ИС</a:t>
            </a:r>
          </a:p>
          <a:p>
            <a:r>
              <a:rPr lang="ru-RU" dirty="0">
                <a:solidFill>
                  <a:srgbClr val="000000"/>
                </a:solidFill>
              </a:rPr>
              <a:t>Были выделены внешние сущности, процессы и потоки данных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Были построены контекстные диаграммы уровней А-0 И А0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482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9732D-D8D8-4A24-B1C3-C5E5EF27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4" y="0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FB522-6641-4D24-BC65-FFDA110D9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753" y="657566"/>
            <a:ext cx="4565888" cy="1989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Разработка ПО для централизованного планирования администрацией и вожатыми лагеря досуга детей на смене.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D581EF-012C-4EB8-9783-4007B0D7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1" b="99199" l="111" r="96111">
                        <a14:foregroundMark x1="36444" y1="37981" x2="36444" y2="37981"/>
                        <a14:foregroundMark x1="43111" y1="40385" x2="43111" y2="40385"/>
                        <a14:foregroundMark x1="38778" y1="44231" x2="38778" y2="44231"/>
                        <a14:foregroundMark x1="36778" y1="35577" x2="36778" y2="35577"/>
                        <a14:foregroundMark x1="39222" y1="42788" x2="39222" y2="42788"/>
                        <a14:foregroundMark x1="55556" y1="59936" x2="55556" y2="59936"/>
                        <a14:foregroundMark x1="41444" y1="42308" x2="41444" y2="42308"/>
                        <a14:foregroundMark x1="59667" y1="91186" x2="59667" y2="911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78" y="818707"/>
            <a:ext cx="4370522" cy="303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EFDD12-7FDB-4AC5-9D5E-EB84A34F4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82" y="2571750"/>
            <a:ext cx="2602398" cy="234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58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5B506-B0F2-4CF3-9563-2887DF29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9257"/>
            <a:ext cx="6273934" cy="620483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E1533-D01B-4956-A8E0-0C77D3545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917" y="1044384"/>
            <a:ext cx="6273934" cy="28484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Проектирование функциональной модели АИС «</a:t>
            </a:r>
            <a:r>
              <a:rPr lang="ru-RU" sz="2400" dirty="0"/>
              <a:t>Приложение для систематизации планирования работы вожатого»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06500E-CD05-469E-AC50-0F7B1D8B7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72000" y="2188152"/>
            <a:ext cx="4129017" cy="275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90BAC-71CD-430C-9002-F72EDBCC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991"/>
            <a:ext cx="8229600" cy="620483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3E2AF-D078-4D7D-8164-FC1A1AD0A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813" y="822014"/>
            <a:ext cx="8344787" cy="3633027"/>
          </a:xfrm>
        </p:spPr>
        <p:txBody>
          <a:bodyPr>
            <a:normAutofit fontScale="92500"/>
          </a:bodyPr>
          <a:lstStyle/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Определить назначение ИС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Выделить основной процесс и внешние сущности по отношению к нему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Выделить потоки для внешних сущностей по отношению к основному событию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Составить контекстную диаграмму нулевого уровня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Проанализировать события, определить связи по потокам данных между сущностями, событиями, накопителями данных</a:t>
            </a:r>
          </a:p>
          <a:p>
            <a:r>
              <a:rPr lang="ru-RU" sz="2400" b="0" i="0" u="none" strike="noStrike" dirty="0">
                <a:solidFill>
                  <a:srgbClr val="000000"/>
                </a:solidFill>
                <a:effectLst/>
              </a:rPr>
              <a:t>Составить детализированную контекстную диаграмму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75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CD70E-8587-48C9-B8EF-D4E1F186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731134" cy="620483"/>
          </a:xfrm>
        </p:spPr>
        <p:txBody>
          <a:bodyPr>
            <a:normAutofit/>
          </a:bodyPr>
          <a:lstStyle/>
          <a:p>
            <a:r>
              <a:rPr lang="ru-RU" sz="2700" dirty="0"/>
              <a:t>Методы и средства выполнения проекта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E0E011C-0D98-4EA9-A2D1-57762DE988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8823650"/>
              </p:ext>
            </p:extLst>
          </p:nvPr>
        </p:nvGraphicFramePr>
        <p:xfrm>
          <a:off x="292395" y="665638"/>
          <a:ext cx="8559209" cy="396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811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148B5-32E3-410E-86D7-30710B5A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" y="1693"/>
            <a:ext cx="6273934" cy="620483"/>
          </a:xfrm>
        </p:spPr>
        <p:txBody>
          <a:bodyPr/>
          <a:lstStyle/>
          <a:p>
            <a:r>
              <a:rPr lang="ru-RU" dirty="0"/>
              <a:t>Назначение 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E02F4-678D-460F-9298-0EF5BF18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111" y="797866"/>
            <a:ext cx="4470435" cy="2848490"/>
          </a:xfrm>
        </p:spPr>
        <p:txBody>
          <a:bodyPr/>
          <a:lstStyle/>
          <a:p>
            <a:r>
              <a:rPr lang="ru-RU" dirty="0"/>
              <a:t>Централизованное планирование досуга детей на смене с учетом всех условий (возраст детей, время, место, погода и др.)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387727-EA9C-48A9-99E7-8FD04C5C0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609" y="1126406"/>
            <a:ext cx="4869391" cy="416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2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1F289-205C-441C-B73F-7C02073D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1" y="0"/>
            <a:ext cx="6273934" cy="620483"/>
          </a:xfrm>
        </p:spPr>
        <p:txBody>
          <a:bodyPr/>
          <a:lstStyle/>
          <a:p>
            <a:r>
              <a:rPr lang="ru-RU" dirty="0"/>
              <a:t>Внешние сущности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CA234E7-8D63-4986-B3CF-EF60D0FEC3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7807857"/>
              </p:ext>
            </p:extLst>
          </p:nvPr>
        </p:nvGraphicFramePr>
        <p:xfrm>
          <a:off x="852311" y="850194"/>
          <a:ext cx="7439377" cy="344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240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DFFC5-10DA-4F11-9D08-A9337776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4" y="12982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Контекстная диаграмма уровня А-0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D191F0-6AAC-4D3E-BDFB-14172062B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32"/>
          <a:stretch/>
        </p:blipFill>
        <p:spPr bwMode="auto">
          <a:xfrm>
            <a:off x="1624097" y="633465"/>
            <a:ext cx="6278125" cy="441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6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2322C-2B23-440A-9E84-D304D879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75"/>
            <a:ext cx="7117645" cy="620483"/>
          </a:xfrm>
        </p:spPr>
        <p:txBody>
          <a:bodyPr>
            <a:noAutofit/>
          </a:bodyPr>
          <a:lstStyle/>
          <a:p>
            <a:r>
              <a:rPr lang="ru-RU" sz="2600" dirty="0"/>
              <a:t>Детализированная контекстная диаграмма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2CD169-3A6F-4FEC-B71C-4455C8DAC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1"/>
          <a:stretch/>
        </p:blipFill>
        <p:spPr bwMode="auto">
          <a:xfrm>
            <a:off x="1614310" y="635158"/>
            <a:ext cx="6273935" cy="441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128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4755</TotalTime>
  <Words>221</Words>
  <Application>Microsoft Office PowerPoint</Application>
  <PresentationFormat>Экран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Cover</vt:lpstr>
      <vt:lpstr>1_Cover</vt:lpstr>
      <vt:lpstr> АНАЛИЗ ПОВЕДЕНИЯ СИСТЕМЫ С ИСПОЛЬЗОВАНИЕМ КОНТЕКСТНЫХ ДИАГРАММ (DFD) Приложение для систематизации планирования работы вожатого</vt:lpstr>
      <vt:lpstr>Предметная область</vt:lpstr>
      <vt:lpstr>Цель</vt:lpstr>
      <vt:lpstr>Задачи</vt:lpstr>
      <vt:lpstr>Методы и средства выполнения проекта</vt:lpstr>
      <vt:lpstr>Назначение ИС</vt:lpstr>
      <vt:lpstr>Внешние сущности</vt:lpstr>
      <vt:lpstr>Контекстная диаграмма уровня А-0</vt:lpstr>
      <vt:lpstr>Детализированная контекстная диаграмма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Бабан Виктория</cp:lastModifiedBy>
  <cp:revision>47</cp:revision>
  <cp:lastPrinted>2021-10-04T20:31:33Z</cp:lastPrinted>
  <dcterms:created xsi:type="dcterms:W3CDTF">2014-06-27T12:30:22Z</dcterms:created>
  <dcterms:modified xsi:type="dcterms:W3CDTF">2021-10-18T16:14:02Z</dcterms:modified>
</cp:coreProperties>
</file>