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4239" autoAdjust="0"/>
  </p:normalViewPr>
  <p:slideViewPr>
    <p:cSldViewPr snapToGrid="0">
      <p:cViewPr varScale="1">
        <p:scale>
          <a:sx n="119" d="100"/>
          <a:sy n="119" d="100"/>
        </p:scale>
        <p:origin x="3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D5B79-C1AC-4AA9-AEC0-08FF389BC6DD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9E06EE-1B8D-432F-AE9F-0D37C1732CC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Внешние сущности:</a:t>
          </a:r>
          <a:endParaRPr lang="en-US"/>
        </a:p>
      </dgm:t>
    </dgm:pt>
    <dgm:pt modelId="{3C244561-E1E4-47F8-B5EB-B0BB28C3E7B0}" type="parTrans" cxnId="{A77AE039-4812-4785-A2C5-A623A20310F4}">
      <dgm:prSet/>
      <dgm:spPr/>
      <dgm:t>
        <a:bodyPr/>
        <a:lstStyle/>
        <a:p>
          <a:endParaRPr lang="en-US"/>
        </a:p>
      </dgm:t>
    </dgm:pt>
    <dgm:pt modelId="{2343DE50-E71D-4A5A-90DE-C2A4F9675F19}" type="sibTrans" cxnId="{A77AE039-4812-4785-A2C5-A623A20310F4}">
      <dgm:prSet/>
      <dgm:spPr/>
      <dgm:t>
        <a:bodyPr/>
        <a:lstStyle/>
        <a:p>
          <a:endParaRPr lang="en-US"/>
        </a:p>
      </dgm:t>
    </dgm:pt>
    <dgm:pt modelId="{0038023F-5DE1-49C5-BE49-D9B16EF2C86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Сотрудник по работе с клиентами</a:t>
          </a:r>
          <a:endParaRPr lang="en-US" dirty="0"/>
        </a:p>
      </dgm:t>
    </dgm:pt>
    <dgm:pt modelId="{D0780B93-65A9-4C39-A31E-52A5E51338E8}" type="parTrans" cxnId="{7245820A-3F38-485C-91A4-1E438F989F23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B2DB4B1-C901-4416-AF18-0E6667CD464D}" type="sibTrans" cxnId="{7245820A-3F38-485C-91A4-1E438F989F23}">
      <dgm:prSet/>
      <dgm:spPr/>
      <dgm:t>
        <a:bodyPr/>
        <a:lstStyle/>
        <a:p>
          <a:endParaRPr lang="en-US"/>
        </a:p>
      </dgm:t>
    </dgm:pt>
    <dgm:pt modelId="{93B4FB6E-9B4F-40C6-ACE9-CCD9A515A6D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Клиент</a:t>
          </a:r>
          <a:endParaRPr lang="en-US"/>
        </a:p>
      </dgm:t>
    </dgm:pt>
    <dgm:pt modelId="{4EBD2E70-1227-4883-9810-4C0354E9740E}" type="parTrans" cxnId="{F2499405-6359-4C45-87A0-3892F5AEDFDC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8CDE51E-90E6-4DFF-8CEC-DA7D14E0B2BF}" type="sibTrans" cxnId="{F2499405-6359-4C45-87A0-3892F5AEDFDC}">
      <dgm:prSet/>
      <dgm:spPr/>
      <dgm:t>
        <a:bodyPr/>
        <a:lstStyle/>
        <a:p>
          <a:endParaRPr lang="en-US"/>
        </a:p>
      </dgm:t>
    </dgm:pt>
    <dgm:pt modelId="{7752FFE9-BF49-4B17-99FA-1E9C3E3723B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Поставщик</a:t>
          </a:r>
          <a:endParaRPr lang="en-US"/>
        </a:p>
      </dgm:t>
    </dgm:pt>
    <dgm:pt modelId="{61C90E52-CFF5-439F-B919-F5AEEE3E1E5C}" type="parTrans" cxnId="{2695E14B-655F-4118-9605-CE16D5C3F807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417632F-692E-45E3-A6D9-1EBEBC77057D}" type="sibTrans" cxnId="{2695E14B-655F-4118-9605-CE16D5C3F807}">
      <dgm:prSet/>
      <dgm:spPr/>
      <dgm:t>
        <a:bodyPr/>
        <a:lstStyle/>
        <a:p>
          <a:endParaRPr lang="en-US"/>
        </a:p>
      </dgm:t>
    </dgm:pt>
    <dgm:pt modelId="{3DB2FC07-22F4-4D0E-9E8D-5FB89925290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Бухгалтер</a:t>
          </a:r>
          <a:endParaRPr lang="en-US"/>
        </a:p>
      </dgm:t>
    </dgm:pt>
    <dgm:pt modelId="{10D9B89B-B533-4D83-B32A-E3A06754BC82}" type="parTrans" cxnId="{77A41BA3-3E32-42E2-A8BA-6D4ED600885F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23BEC21-7D02-4D76-A3BC-5ACE106604E8}" type="sibTrans" cxnId="{77A41BA3-3E32-42E2-A8BA-6D4ED600885F}">
      <dgm:prSet/>
      <dgm:spPr/>
      <dgm:t>
        <a:bodyPr/>
        <a:lstStyle/>
        <a:p>
          <a:endParaRPr lang="en-US"/>
        </a:p>
      </dgm:t>
    </dgm:pt>
    <dgm:pt modelId="{2AC4D4BD-87D6-4B5D-8E5C-D99942B9165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/>
            <a:t>Юрист	</a:t>
          </a:r>
          <a:endParaRPr lang="en-US"/>
        </a:p>
      </dgm:t>
    </dgm:pt>
    <dgm:pt modelId="{F77DBC77-6B32-4E9A-8D3B-4F973F9289B3}" type="parTrans" cxnId="{4C350944-3E23-4BE8-9AE4-12B58FC642CD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2EBB4-6142-4DA2-BF03-85411A9DD7D8}" type="sibTrans" cxnId="{4C350944-3E23-4BE8-9AE4-12B58FC642CD}">
      <dgm:prSet/>
      <dgm:spPr/>
      <dgm:t>
        <a:bodyPr/>
        <a:lstStyle/>
        <a:p>
          <a:endParaRPr lang="en-US"/>
        </a:p>
      </dgm:t>
    </dgm:pt>
    <dgm:pt modelId="{7AB66F37-A37A-4523-98C5-2E9BB081E9D4}" type="pres">
      <dgm:prSet presAssocID="{87ED5B79-C1AC-4AA9-AEC0-08FF389BC6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19E69A-4F44-4DA5-BFF5-FE58E721EBF8}" type="pres">
      <dgm:prSet presAssocID="{439E06EE-1B8D-432F-AE9F-0D37C1732CC2}" presName="hierRoot1" presStyleCnt="0">
        <dgm:presLayoutVars>
          <dgm:hierBranch val="init"/>
        </dgm:presLayoutVars>
      </dgm:prSet>
      <dgm:spPr/>
    </dgm:pt>
    <dgm:pt modelId="{D2410569-EB8D-499C-9FD8-BD7907191F2D}" type="pres">
      <dgm:prSet presAssocID="{439E06EE-1B8D-432F-AE9F-0D37C1732CC2}" presName="rootComposite1" presStyleCnt="0"/>
      <dgm:spPr/>
    </dgm:pt>
    <dgm:pt modelId="{44CBCCF8-34AE-47E4-995C-220277E37D28}" type="pres">
      <dgm:prSet presAssocID="{439E06EE-1B8D-432F-AE9F-0D37C1732CC2}" presName="rootText1" presStyleLbl="node0" presStyleIdx="0" presStyleCnt="1">
        <dgm:presLayoutVars>
          <dgm:chPref val="3"/>
        </dgm:presLayoutVars>
      </dgm:prSet>
      <dgm:spPr/>
    </dgm:pt>
    <dgm:pt modelId="{677D8188-511B-4520-BE79-8F14D9047C01}" type="pres">
      <dgm:prSet presAssocID="{439E06EE-1B8D-432F-AE9F-0D37C1732CC2}" presName="rootConnector1" presStyleLbl="node1" presStyleIdx="0" presStyleCnt="0"/>
      <dgm:spPr/>
    </dgm:pt>
    <dgm:pt modelId="{1E52DF56-26F7-4B14-8DC3-3CD3CBACD641}" type="pres">
      <dgm:prSet presAssocID="{439E06EE-1B8D-432F-AE9F-0D37C1732CC2}" presName="hierChild2" presStyleCnt="0"/>
      <dgm:spPr/>
    </dgm:pt>
    <dgm:pt modelId="{CCA54867-5AF9-4DF2-9160-88EDB98E9F41}" type="pres">
      <dgm:prSet presAssocID="{D0780B93-65A9-4C39-A31E-52A5E51338E8}" presName="Name64" presStyleLbl="parChTrans1D2" presStyleIdx="0" presStyleCnt="5"/>
      <dgm:spPr/>
    </dgm:pt>
    <dgm:pt modelId="{ED061A6C-05BE-4745-A52A-45A05B458EFB}" type="pres">
      <dgm:prSet presAssocID="{0038023F-5DE1-49C5-BE49-D9B16EF2C86E}" presName="hierRoot2" presStyleCnt="0">
        <dgm:presLayoutVars>
          <dgm:hierBranch val="init"/>
        </dgm:presLayoutVars>
      </dgm:prSet>
      <dgm:spPr/>
    </dgm:pt>
    <dgm:pt modelId="{B2142AA4-D097-4365-B0BE-C2C5FC6E2D64}" type="pres">
      <dgm:prSet presAssocID="{0038023F-5DE1-49C5-BE49-D9B16EF2C86E}" presName="rootComposite" presStyleCnt="0"/>
      <dgm:spPr/>
    </dgm:pt>
    <dgm:pt modelId="{7B9B2141-DA7A-46A0-BAD9-EE37E1D4B368}" type="pres">
      <dgm:prSet presAssocID="{0038023F-5DE1-49C5-BE49-D9B16EF2C86E}" presName="rootText" presStyleLbl="node2" presStyleIdx="0" presStyleCnt="5">
        <dgm:presLayoutVars>
          <dgm:chPref val="3"/>
        </dgm:presLayoutVars>
      </dgm:prSet>
      <dgm:spPr/>
    </dgm:pt>
    <dgm:pt modelId="{16B4906B-58FB-4D33-9AFF-021453444583}" type="pres">
      <dgm:prSet presAssocID="{0038023F-5DE1-49C5-BE49-D9B16EF2C86E}" presName="rootConnector" presStyleLbl="node2" presStyleIdx="0" presStyleCnt="5"/>
      <dgm:spPr/>
    </dgm:pt>
    <dgm:pt modelId="{5C467027-366E-4B1C-9E5E-520F8FB3C311}" type="pres">
      <dgm:prSet presAssocID="{0038023F-5DE1-49C5-BE49-D9B16EF2C86E}" presName="hierChild4" presStyleCnt="0"/>
      <dgm:spPr/>
    </dgm:pt>
    <dgm:pt modelId="{9E6E67F7-445C-4253-960E-ADFCD3A2CC4F}" type="pres">
      <dgm:prSet presAssocID="{0038023F-5DE1-49C5-BE49-D9B16EF2C86E}" presName="hierChild5" presStyleCnt="0"/>
      <dgm:spPr/>
    </dgm:pt>
    <dgm:pt modelId="{456AE999-EC91-4381-B0DF-8C6452153F8E}" type="pres">
      <dgm:prSet presAssocID="{4EBD2E70-1227-4883-9810-4C0354E9740E}" presName="Name64" presStyleLbl="parChTrans1D2" presStyleIdx="1" presStyleCnt="5"/>
      <dgm:spPr/>
    </dgm:pt>
    <dgm:pt modelId="{43EB2B9B-E2AF-4CD3-BD63-F408B6FCFAB1}" type="pres">
      <dgm:prSet presAssocID="{93B4FB6E-9B4F-40C6-ACE9-CCD9A515A6D2}" presName="hierRoot2" presStyleCnt="0">
        <dgm:presLayoutVars>
          <dgm:hierBranch val="init"/>
        </dgm:presLayoutVars>
      </dgm:prSet>
      <dgm:spPr/>
    </dgm:pt>
    <dgm:pt modelId="{4D1990C1-C48C-44B0-B209-D9BDE463D64C}" type="pres">
      <dgm:prSet presAssocID="{93B4FB6E-9B4F-40C6-ACE9-CCD9A515A6D2}" presName="rootComposite" presStyleCnt="0"/>
      <dgm:spPr/>
    </dgm:pt>
    <dgm:pt modelId="{DEE79A60-1DE4-40A8-BE1E-22C698761253}" type="pres">
      <dgm:prSet presAssocID="{93B4FB6E-9B4F-40C6-ACE9-CCD9A515A6D2}" presName="rootText" presStyleLbl="node2" presStyleIdx="1" presStyleCnt="5">
        <dgm:presLayoutVars>
          <dgm:chPref val="3"/>
        </dgm:presLayoutVars>
      </dgm:prSet>
      <dgm:spPr/>
    </dgm:pt>
    <dgm:pt modelId="{7B2D9E36-21C1-4499-9EAE-870EBAAB4565}" type="pres">
      <dgm:prSet presAssocID="{93B4FB6E-9B4F-40C6-ACE9-CCD9A515A6D2}" presName="rootConnector" presStyleLbl="node2" presStyleIdx="1" presStyleCnt="5"/>
      <dgm:spPr/>
    </dgm:pt>
    <dgm:pt modelId="{11262C9F-372F-4BA8-8FDC-A8236C0D4274}" type="pres">
      <dgm:prSet presAssocID="{93B4FB6E-9B4F-40C6-ACE9-CCD9A515A6D2}" presName="hierChild4" presStyleCnt="0"/>
      <dgm:spPr/>
    </dgm:pt>
    <dgm:pt modelId="{794E7572-4503-4A72-86B4-B1183FEA8E6E}" type="pres">
      <dgm:prSet presAssocID="{93B4FB6E-9B4F-40C6-ACE9-CCD9A515A6D2}" presName="hierChild5" presStyleCnt="0"/>
      <dgm:spPr/>
    </dgm:pt>
    <dgm:pt modelId="{5852CD27-FA03-49D6-B0AA-167D4A5AC8BC}" type="pres">
      <dgm:prSet presAssocID="{61C90E52-CFF5-439F-B919-F5AEEE3E1E5C}" presName="Name64" presStyleLbl="parChTrans1D2" presStyleIdx="2" presStyleCnt="5"/>
      <dgm:spPr/>
    </dgm:pt>
    <dgm:pt modelId="{860F9352-D692-414F-BF7A-14EA0B3200E6}" type="pres">
      <dgm:prSet presAssocID="{7752FFE9-BF49-4B17-99FA-1E9C3E3723BC}" presName="hierRoot2" presStyleCnt="0">
        <dgm:presLayoutVars>
          <dgm:hierBranch val="init"/>
        </dgm:presLayoutVars>
      </dgm:prSet>
      <dgm:spPr/>
    </dgm:pt>
    <dgm:pt modelId="{C24956E5-A1B3-4E47-B657-A197D2ED34C8}" type="pres">
      <dgm:prSet presAssocID="{7752FFE9-BF49-4B17-99FA-1E9C3E3723BC}" presName="rootComposite" presStyleCnt="0"/>
      <dgm:spPr/>
    </dgm:pt>
    <dgm:pt modelId="{CA32DB58-600E-439D-9DFC-029FC6A8957B}" type="pres">
      <dgm:prSet presAssocID="{7752FFE9-BF49-4B17-99FA-1E9C3E3723BC}" presName="rootText" presStyleLbl="node2" presStyleIdx="2" presStyleCnt="5">
        <dgm:presLayoutVars>
          <dgm:chPref val="3"/>
        </dgm:presLayoutVars>
      </dgm:prSet>
      <dgm:spPr/>
    </dgm:pt>
    <dgm:pt modelId="{CD8F2AD5-5153-4D87-A61D-C26E03A16BC6}" type="pres">
      <dgm:prSet presAssocID="{7752FFE9-BF49-4B17-99FA-1E9C3E3723BC}" presName="rootConnector" presStyleLbl="node2" presStyleIdx="2" presStyleCnt="5"/>
      <dgm:spPr/>
    </dgm:pt>
    <dgm:pt modelId="{1735257D-96B7-4B4E-8F7D-F09E7F89252C}" type="pres">
      <dgm:prSet presAssocID="{7752FFE9-BF49-4B17-99FA-1E9C3E3723BC}" presName="hierChild4" presStyleCnt="0"/>
      <dgm:spPr/>
    </dgm:pt>
    <dgm:pt modelId="{9E54B048-FD19-4C62-90A1-36031B107697}" type="pres">
      <dgm:prSet presAssocID="{7752FFE9-BF49-4B17-99FA-1E9C3E3723BC}" presName="hierChild5" presStyleCnt="0"/>
      <dgm:spPr/>
    </dgm:pt>
    <dgm:pt modelId="{FEE65E2C-F1B4-41B5-8584-FAC0591A881C}" type="pres">
      <dgm:prSet presAssocID="{10D9B89B-B533-4D83-B32A-E3A06754BC82}" presName="Name64" presStyleLbl="parChTrans1D2" presStyleIdx="3" presStyleCnt="5"/>
      <dgm:spPr/>
    </dgm:pt>
    <dgm:pt modelId="{76F67CFB-5E35-4E1D-BA92-E3ED572A94C7}" type="pres">
      <dgm:prSet presAssocID="{3DB2FC07-22F4-4D0E-9E8D-5FB89925290B}" presName="hierRoot2" presStyleCnt="0">
        <dgm:presLayoutVars>
          <dgm:hierBranch val="init"/>
        </dgm:presLayoutVars>
      </dgm:prSet>
      <dgm:spPr/>
    </dgm:pt>
    <dgm:pt modelId="{C052311F-D9C5-416E-8460-A70D2D6F33A9}" type="pres">
      <dgm:prSet presAssocID="{3DB2FC07-22F4-4D0E-9E8D-5FB89925290B}" presName="rootComposite" presStyleCnt="0"/>
      <dgm:spPr/>
    </dgm:pt>
    <dgm:pt modelId="{7FFBE856-F539-4766-9EE2-8BF2BABAD4E8}" type="pres">
      <dgm:prSet presAssocID="{3DB2FC07-22F4-4D0E-9E8D-5FB89925290B}" presName="rootText" presStyleLbl="node2" presStyleIdx="3" presStyleCnt="5">
        <dgm:presLayoutVars>
          <dgm:chPref val="3"/>
        </dgm:presLayoutVars>
      </dgm:prSet>
      <dgm:spPr/>
    </dgm:pt>
    <dgm:pt modelId="{2DFDDBAC-E1E2-4ADD-B7FF-17FCC8B4EF07}" type="pres">
      <dgm:prSet presAssocID="{3DB2FC07-22F4-4D0E-9E8D-5FB89925290B}" presName="rootConnector" presStyleLbl="node2" presStyleIdx="3" presStyleCnt="5"/>
      <dgm:spPr/>
    </dgm:pt>
    <dgm:pt modelId="{E6F5CE9C-B338-46A9-B405-B7BD11E6BF9B}" type="pres">
      <dgm:prSet presAssocID="{3DB2FC07-22F4-4D0E-9E8D-5FB89925290B}" presName="hierChild4" presStyleCnt="0"/>
      <dgm:spPr/>
    </dgm:pt>
    <dgm:pt modelId="{AD006C42-A11F-47CB-93C1-193802E76D63}" type="pres">
      <dgm:prSet presAssocID="{3DB2FC07-22F4-4D0E-9E8D-5FB89925290B}" presName="hierChild5" presStyleCnt="0"/>
      <dgm:spPr/>
    </dgm:pt>
    <dgm:pt modelId="{0539CADB-502C-4944-8CE9-0E9A7704D393}" type="pres">
      <dgm:prSet presAssocID="{F77DBC77-6B32-4E9A-8D3B-4F973F9289B3}" presName="Name64" presStyleLbl="parChTrans1D2" presStyleIdx="4" presStyleCnt="5"/>
      <dgm:spPr/>
    </dgm:pt>
    <dgm:pt modelId="{24765705-1894-4005-936F-2B9816ABE723}" type="pres">
      <dgm:prSet presAssocID="{2AC4D4BD-87D6-4B5D-8E5C-D99942B91651}" presName="hierRoot2" presStyleCnt="0">
        <dgm:presLayoutVars>
          <dgm:hierBranch val="init"/>
        </dgm:presLayoutVars>
      </dgm:prSet>
      <dgm:spPr/>
    </dgm:pt>
    <dgm:pt modelId="{46E64CD9-4099-4AA9-A460-7C9222340A59}" type="pres">
      <dgm:prSet presAssocID="{2AC4D4BD-87D6-4B5D-8E5C-D99942B91651}" presName="rootComposite" presStyleCnt="0"/>
      <dgm:spPr/>
    </dgm:pt>
    <dgm:pt modelId="{75BC8930-6AEE-4F48-AD39-43CC87806102}" type="pres">
      <dgm:prSet presAssocID="{2AC4D4BD-87D6-4B5D-8E5C-D99942B91651}" presName="rootText" presStyleLbl="node2" presStyleIdx="4" presStyleCnt="5">
        <dgm:presLayoutVars>
          <dgm:chPref val="3"/>
        </dgm:presLayoutVars>
      </dgm:prSet>
      <dgm:spPr/>
    </dgm:pt>
    <dgm:pt modelId="{F64F9EF3-54DF-413A-864B-D9FB0B9454B3}" type="pres">
      <dgm:prSet presAssocID="{2AC4D4BD-87D6-4B5D-8E5C-D99942B91651}" presName="rootConnector" presStyleLbl="node2" presStyleIdx="4" presStyleCnt="5"/>
      <dgm:spPr/>
    </dgm:pt>
    <dgm:pt modelId="{5BB989CE-B7C0-4047-A17F-8C776504CE54}" type="pres">
      <dgm:prSet presAssocID="{2AC4D4BD-87D6-4B5D-8E5C-D99942B91651}" presName="hierChild4" presStyleCnt="0"/>
      <dgm:spPr/>
    </dgm:pt>
    <dgm:pt modelId="{A79AAB97-65D6-4540-B94B-A55E27CE8DAF}" type="pres">
      <dgm:prSet presAssocID="{2AC4D4BD-87D6-4B5D-8E5C-D99942B91651}" presName="hierChild5" presStyleCnt="0"/>
      <dgm:spPr/>
    </dgm:pt>
    <dgm:pt modelId="{3D1661F5-80E2-4D59-9CC8-46289AE8D957}" type="pres">
      <dgm:prSet presAssocID="{439E06EE-1B8D-432F-AE9F-0D37C1732CC2}" presName="hierChild3" presStyleCnt="0"/>
      <dgm:spPr/>
    </dgm:pt>
  </dgm:ptLst>
  <dgm:cxnLst>
    <dgm:cxn modelId="{F2499405-6359-4C45-87A0-3892F5AEDFDC}" srcId="{439E06EE-1B8D-432F-AE9F-0D37C1732CC2}" destId="{93B4FB6E-9B4F-40C6-ACE9-CCD9A515A6D2}" srcOrd="1" destOrd="0" parTransId="{4EBD2E70-1227-4883-9810-4C0354E9740E}" sibTransId="{58CDE51E-90E6-4DFF-8CEC-DA7D14E0B2BF}"/>
    <dgm:cxn modelId="{7D7D0806-3C1D-4A0E-A584-1712E8649A9B}" type="presOf" srcId="{61C90E52-CFF5-439F-B919-F5AEEE3E1E5C}" destId="{5852CD27-FA03-49D6-B0AA-167D4A5AC8BC}" srcOrd="0" destOrd="0" presId="urn:microsoft.com/office/officeart/2009/3/layout/HorizontalOrganizationChart"/>
    <dgm:cxn modelId="{7245820A-3F38-485C-91A4-1E438F989F23}" srcId="{439E06EE-1B8D-432F-AE9F-0D37C1732CC2}" destId="{0038023F-5DE1-49C5-BE49-D9B16EF2C86E}" srcOrd="0" destOrd="0" parTransId="{D0780B93-65A9-4C39-A31E-52A5E51338E8}" sibTransId="{8B2DB4B1-C901-4416-AF18-0E6667CD464D}"/>
    <dgm:cxn modelId="{C736152B-1B0A-4430-A9C4-49351999BBB6}" type="presOf" srcId="{2AC4D4BD-87D6-4B5D-8E5C-D99942B91651}" destId="{75BC8930-6AEE-4F48-AD39-43CC87806102}" srcOrd="0" destOrd="0" presId="urn:microsoft.com/office/officeart/2009/3/layout/HorizontalOrganizationChart"/>
    <dgm:cxn modelId="{1228832F-C28D-4C3E-B7EA-8E0C02E5D7CD}" type="presOf" srcId="{93B4FB6E-9B4F-40C6-ACE9-CCD9A515A6D2}" destId="{DEE79A60-1DE4-40A8-BE1E-22C698761253}" srcOrd="0" destOrd="0" presId="urn:microsoft.com/office/officeart/2009/3/layout/HorizontalOrganizationChart"/>
    <dgm:cxn modelId="{BA71E62F-75FC-46A9-AA7D-A0C89700DF78}" type="presOf" srcId="{439E06EE-1B8D-432F-AE9F-0D37C1732CC2}" destId="{44CBCCF8-34AE-47E4-995C-220277E37D28}" srcOrd="0" destOrd="0" presId="urn:microsoft.com/office/officeart/2009/3/layout/HorizontalOrganizationChart"/>
    <dgm:cxn modelId="{A77AE039-4812-4785-A2C5-A623A20310F4}" srcId="{87ED5B79-C1AC-4AA9-AEC0-08FF389BC6DD}" destId="{439E06EE-1B8D-432F-AE9F-0D37C1732CC2}" srcOrd="0" destOrd="0" parTransId="{3C244561-E1E4-47F8-B5EB-B0BB28C3E7B0}" sibTransId="{2343DE50-E71D-4A5A-90DE-C2A4F9675F19}"/>
    <dgm:cxn modelId="{E885FA39-D6F3-4353-A959-E6156C6A873F}" type="presOf" srcId="{0038023F-5DE1-49C5-BE49-D9B16EF2C86E}" destId="{16B4906B-58FB-4D33-9AFF-021453444583}" srcOrd="1" destOrd="0" presId="urn:microsoft.com/office/officeart/2009/3/layout/HorizontalOrganizationChart"/>
    <dgm:cxn modelId="{62E66A41-14CF-49F6-99E7-A8FC01BCCE29}" type="presOf" srcId="{4EBD2E70-1227-4883-9810-4C0354E9740E}" destId="{456AE999-EC91-4381-B0DF-8C6452153F8E}" srcOrd="0" destOrd="0" presId="urn:microsoft.com/office/officeart/2009/3/layout/HorizontalOrganizationChart"/>
    <dgm:cxn modelId="{4C350944-3E23-4BE8-9AE4-12B58FC642CD}" srcId="{439E06EE-1B8D-432F-AE9F-0D37C1732CC2}" destId="{2AC4D4BD-87D6-4B5D-8E5C-D99942B91651}" srcOrd="4" destOrd="0" parTransId="{F77DBC77-6B32-4E9A-8D3B-4F973F9289B3}" sibTransId="{98F2EBB4-6142-4DA2-BF03-85411A9DD7D8}"/>
    <dgm:cxn modelId="{5A9DE346-439A-4DC4-B591-913F8A45BCA6}" type="presOf" srcId="{93B4FB6E-9B4F-40C6-ACE9-CCD9A515A6D2}" destId="{7B2D9E36-21C1-4499-9EAE-870EBAAB4565}" srcOrd="1" destOrd="0" presId="urn:microsoft.com/office/officeart/2009/3/layout/HorizontalOrganizationChart"/>
    <dgm:cxn modelId="{2695E14B-655F-4118-9605-CE16D5C3F807}" srcId="{439E06EE-1B8D-432F-AE9F-0D37C1732CC2}" destId="{7752FFE9-BF49-4B17-99FA-1E9C3E3723BC}" srcOrd="2" destOrd="0" parTransId="{61C90E52-CFF5-439F-B919-F5AEEE3E1E5C}" sibTransId="{C417632F-692E-45E3-A6D9-1EBEBC77057D}"/>
    <dgm:cxn modelId="{40C63F89-7EF0-46A5-A972-1DDB89D98655}" type="presOf" srcId="{7752FFE9-BF49-4B17-99FA-1E9C3E3723BC}" destId="{CD8F2AD5-5153-4D87-A61D-C26E03A16BC6}" srcOrd="1" destOrd="0" presId="urn:microsoft.com/office/officeart/2009/3/layout/HorizontalOrganizationChart"/>
    <dgm:cxn modelId="{0B4DA08F-22BA-484C-82E6-6B36D5F8789F}" type="presOf" srcId="{3DB2FC07-22F4-4D0E-9E8D-5FB89925290B}" destId="{2DFDDBAC-E1E2-4ADD-B7FF-17FCC8B4EF07}" srcOrd="1" destOrd="0" presId="urn:microsoft.com/office/officeart/2009/3/layout/HorizontalOrganizationChart"/>
    <dgm:cxn modelId="{2E431298-4F50-493D-B938-CDD10A9DF898}" type="presOf" srcId="{2AC4D4BD-87D6-4B5D-8E5C-D99942B91651}" destId="{F64F9EF3-54DF-413A-864B-D9FB0B9454B3}" srcOrd="1" destOrd="0" presId="urn:microsoft.com/office/officeart/2009/3/layout/HorizontalOrganizationChart"/>
    <dgm:cxn modelId="{FB8C2E98-D68E-48C0-BCF4-7BF45BA79F53}" type="presOf" srcId="{F77DBC77-6B32-4E9A-8D3B-4F973F9289B3}" destId="{0539CADB-502C-4944-8CE9-0E9A7704D393}" srcOrd="0" destOrd="0" presId="urn:microsoft.com/office/officeart/2009/3/layout/HorizontalOrganizationChart"/>
    <dgm:cxn modelId="{77A41BA3-3E32-42E2-A8BA-6D4ED600885F}" srcId="{439E06EE-1B8D-432F-AE9F-0D37C1732CC2}" destId="{3DB2FC07-22F4-4D0E-9E8D-5FB89925290B}" srcOrd="3" destOrd="0" parTransId="{10D9B89B-B533-4D83-B32A-E3A06754BC82}" sibTransId="{923BEC21-7D02-4D76-A3BC-5ACE106604E8}"/>
    <dgm:cxn modelId="{73BEBCB4-F478-44C7-91CD-9B880AE26FB6}" type="presOf" srcId="{87ED5B79-C1AC-4AA9-AEC0-08FF389BC6DD}" destId="{7AB66F37-A37A-4523-98C5-2E9BB081E9D4}" srcOrd="0" destOrd="0" presId="urn:microsoft.com/office/officeart/2009/3/layout/HorizontalOrganizationChart"/>
    <dgm:cxn modelId="{D8822DB7-9EFD-49F6-A323-85B475CF4088}" type="presOf" srcId="{10D9B89B-B533-4D83-B32A-E3A06754BC82}" destId="{FEE65E2C-F1B4-41B5-8584-FAC0591A881C}" srcOrd="0" destOrd="0" presId="urn:microsoft.com/office/officeart/2009/3/layout/HorizontalOrganizationChart"/>
    <dgm:cxn modelId="{6B4BC6D5-0D25-48FB-85EB-C68264A53D1A}" type="presOf" srcId="{3DB2FC07-22F4-4D0E-9E8D-5FB89925290B}" destId="{7FFBE856-F539-4766-9EE2-8BF2BABAD4E8}" srcOrd="0" destOrd="0" presId="urn:microsoft.com/office/officeart/2009/3/layout/HorizontalOrganizationChart"/>
    <dgm:cxn modelId="{061CD4E5-AEA4-42A2-9DC0-8A56DE8F7413}" type="presOf" srcId="{439E06EE-1B8D-432F-AE9F-0D37C1732CC2}" destId="{677D8188-511B-4520-BE79-8F14D9047C01}" srcOrd="1" destOrd="0" presId="urn:microsoft.com/office/officeart/2009/3/layout/HorizontalOrganizationChart"/>
    <dgm:cxn modelId="{859E3CE9-66D8-4348-B04A-1E12ECC4A7CA}" type="presOf" srcId="{D0780B93-65A9-4C39-A31E-52A5E51338E8}" destId="{CCA54867-5AF9-4DF2-9160-88EDB98E9F41}" srcOrd="0" destOrd="0" presId="urn:microsoft.com/office/officeart/2009/3/layout/HorizontalOrganizationChart"/>
    <dgm:cxn modelId="{FE3B8FF1-B7DD-482B-9A2A-5B7C33398153}" type="presOf" srcId="{0038023F-5DE1-49C5-BE49-D9B16EF2C86E}" destId="{7B9B2141-DA7A-46A0-BAD9-EE37E1D4B368}" srcOrd="0" destOrd="0" presId="urn:microsoft.com/office/officeart/2009/3/layout/HorizontalOrganizationChart"/>
    <dgm:cxn modelId="{8EB6AAF7-4D4D-49DA-8C8C-6F8F7757834B}" type="presOf" srcId="{7752FFE9-BF49-4B17-99FA-1E9C3E3723BC}" destId="{CA32DB58-600E-439D-9DFC-029FC6A8957B}" srcOrd="0" destOrd="0" presId="urn:microsoft.com/office/officeart/2009/3/layout/HorizontalOrganizationChart"/>
    <dgm:cxn modelId="{F494D8EA-B318-4CA1-BC09-628453E4CC0D}" type="presParOf" srcId="{7AB66F37-A37A-4523-98C5-2E9BB081E9D4}" destId="{A219E69A-4F44-4DA5-BFF5-FE58E721EBF8}" srcOrd="0" destOrd="0" presId="urn:microsoft.com/office/officeart/2009/3/layout/HorizontalOrganizationChart"/>
    <dgm:cxn modelId="{9A6B7949-A852-4FA1-895A-70DC045143D5}" type="presParOf" srcId="{A219E69A-4F44-4DA5-BFF5-FE58E721EBF8}" destId="{D2410569-EB8D-499C-9FD8-BD7907191F2D}" srcOrd="0" destOrd="0" presId="urn:microsoft.com/office/officeart/2009/3/layout/HorizontalOrganizationChart"/>
    <dgm:cxn modelId="{0040A83A-E438-4BCE-BA64-ADA2B3467CE9}" type="presParOf" srcId="{D2410569-EB8D-499C-9FD8-BD7907191F2D}" destId="{44CBCCF8-34AE-47E4-995C-220277E37D28}" srcOrd="0" destOrd="0" presId="urn:microsoft.com/office/officeart/2009/3/layout/HorizontalOrganizationChart"/>
    <dgm:cxn modelId="{01C1BC05-A3DA-4734-A182-50323461DE2B}" type="presParOf" srcId="{D2410569-EB8D-499C-9FD8-BD7907191F2D}" destId="{677D8188-511B-4520-BE79-8F14D9047C01}" srcOrd="1" destOrd="0" presId="urn:microsoft.com/office/officeart/2009/3/layout/HorizontalOrganizationChart"/>
    <dgm:cxn modelId="{05B8B99A-D4B7-4E0D-BB8E-A1F2541A00DE}" type="presParOf" srcId="{A219E69A-4F44-4DA5-BFF5-FE58E721EBF8}" destId="{1E52DF56-26F7-4B14-8DC3-3CD3CBACD641}" srcOrd="1" destOrd="0" presId="urn:microsoft.com/office/officeart/2009/3/layout/HorizontalOrganizationChart"/>
    <dgm:cxn modelId="{457E39CD-F9C6-45EC-873C-E24E5A931925}" type="presParOf" srcId="{1E52DF56-26F7-4B14-8DC3-3CD3CBACD641}" destId="{CCA54867-5AF9-4DF2-9160-88EDB98E9F41}" srcOrd="0" destOrd="0" presId="urn:microsoft.com/office/officeart/2009/3/layout/HorizontalOrganizationChart"/>
    <dgm:cxn modelId="{75CBCDEB-77AE-4FCF-824E-AC4B2887F62B}" type="presParOf" srcId="{1E52DF56-26F7-4B14-8DC3-3CD3CBACD641}" destId="{ED061A6C-05BE-4745-A52A-45A05B458EFB}" srcOrd="1" destOrd="0" presId="urn:microsoft.com/office/officeart/2009/3/layout/HorizontalOrganizationChart"/>
    <dgm:cxn modelId="{B8FFB42B-463B-4A19-A374-A26A4A9E68DB}" type="presParOf" srcId="{ED061A6C-05BE-4745-A52A-45A05B458EFB}" destId="{B2142AA4-D097-4365-B0BE-C2C5FC6E2D64}" srcOrd="0" destOrd="0" presId="urn:microsoft.com/office/officeart/2009/3/layout/HorizontalOrganizationChart"/>
    <dgm:cxn modelId="{C644BD97-DADB-448B-8754-46AEACBCB3E8}" type="presParOf" srcId="{B2142AA4-D097-4365-B0BE-C2C5FC6E2D64}" destId="{7B9B2141-DA7A-46A0-BAD9-EE37E1D4B368}" srcOrd="0" destOrd="0" presId="urn:microsoft.com/office/officeart/2009/3/layout/HorizontalOrganizationChart"/>
    <dgm:cxn modelId="{F7F121EB-4653-461E-93D0-9BF9656AA78C}" type="presParOf" srcId="{B2142AA4-D097-4365-B0BE-C2C5FC6E2D64}" destId="{16B4906B-58FB-4D33-9AFF-021453444583}" srcOrd="1" destOrd="0" presId="urn:microsoft.com/office/officeart/2009/3/layout/HorizontalOrganizationChart"/>
    <dgm:cxn modelId="{BEE50DCA-785F-42DB-AC74-3A11BD8F4CE2}" type="presParOf" srcId="{ED061A6C-05BE-4745-A52A-45A05B458EFB}" destId="{5C467027-366E-4B1C-9E5E-520F8FB3C311}" srcOrd="1" destOrd="0" presId="urn:microsoft.com/office/officeart/2009/3/layout/HorizontalOrganizationChart"/>
    <dgm:cxn modelId="{6C4F6853-4617-4A3B-9431-3337F145CC05}" type="presParOf" srcId="{ED061A6C-05BE-4745-A52A-45A05B458EFB}" destId="{9E6E67F7-445C-4253-960E-ADFCD3A2CC4F}" srcOrd="2" destOrd="0" presId="urn:microsoft.com/office/officeart/2009/3/layout/HorizontalOrganizationChart"/>
    <dgm:cxn modelId="{3DCF0487-CC30-4617-8187-F845C862C276}" type="presParOf" srcId="{1E52DF56-26F7-4B14-8DC3-3CD3CBACD641}" destId="{456AE999-EC91-4381-B0DF-8C6452153F8E}" srcOrd="2" destOrd="0" presId="urn:microsoft.com/office/officeart/2009/3/layout/HorizontalOrganizationChart"/>
    <dgm:cxn modelId="{B0BD19A1-B054-490E-AB6B-1DC80077F200}" type="presParOf" srcId="{1E52DF56-26F7-4B14-8DC3-3CD3CBACD641}" destId="{43EB2B9B-E2AF-4CD3-BD63-F408B6FCFAB1}" srcOrd="3" destOrd="0" presId="urn:microsoft.com/office/officeart/2009/3/layout/HorizontalOrganizationChart"/>
    <dgm:cxn modelId="{1EFCC94C-41C5-459E-BE16-0A37E18E91B2}" type="presParOf" srcId="{43EB2B9B-E2AF-4CD3-BD63-F408B6FCFAB1}" destId="{4D1990C1-C48C-44B0-B209-D9BDE463D64C}" srcOrd="0" destOrd="0" presId="urn:microsoft.com/office/officeart/2009/3/layout/HorizontalOrganizationChart"/>
    <dgm:cxn modelId="{E804ACC9-5EBA-4EF1-9B61-09E5B09A4F9C}" type="presParOf" srcId="{4D1990C1-C48C-44B0-B209-D9BDE463D64C}" destId="{DEE79A60-1DE4-40A8-BE1E-22C698761253}" srcOrd="0" destOrd="0" presId="urn:microsoft.com/office/officeart/2009/3/layout/HorizontalOrganizationChart"/>
    <dgm:cxn modelId="{3C305074-07C5-4AF5-901E-3B1DC727A9D1}" type="presParOf" srcId="{4D1990C1-C48C-44B0-B209-D9BDE463D64C}" destId="{7B2D9E36-21C1-4499-9EAE-870EBAAB4565}" srcOrd="1" destOrd="0" presId="urn:microsoft.com/office/officeart/2009/3/layout/HorizontalOrganizationChart"/>
    <dgm:cxn modelId="{ADC5358E-8086-432E-8F23-DB8898676DDC}" type="presParOf" srcId="{43EB2B9B-E2AF-4CD3-BD63-F408B6FCFAB1}" destId="{11262C9F-372F-4BA8-8FDC-A8236C0D4274}" srcOrd="1" destOrd="0" presId="urn:microsoft.com/office/officeart/2009/3/layout/HorizontalOrganizationChart"/>
    <dgm:cxn modelId="{549F822E-1630-4A1E-B9EA-DF1B2DB6188B}" type="presParOf" srcId="{43EB2B9B-E2AF-4CD3-BD63-F408B6FCFAB1}" destId="{794E7572-4503-4A72-86B4-B1183FEA8E6E}" srcOrd="2" destOrd="0" presId="urn:microsoft.com/office/officeart/2009/3/layout/HorizontalOrganizationChart"/>
    <dgm:cxn modelId="{2E645383-D4F5-4DBE-A47C-33F2AE64098B}" type="presParOf" srcId="{1E52DF56-26F7-4B14-8DC3-3CD3CBACD641}" destId="{5852CD27-FA03-49D6-B0AA-167D4A5AC8BC}" srcOrd="4" destOrd="0" presId="urn:microsoft.com/office/officeart/2009/3/layout/HorizontalOrganizationChart"/>
    <dgm:cxn modelId="{EEFB48B9-19AC-49C2-8C62-79714AAF37D6}" type="presParOf" srcId="{1E52DF56-26F7-4B14-8DC3-3CD3CBACD641}" destId="{860F9352-D692-414F-BF7A-14EA0B3200E6}" srcOrd="5" destOrd="0" presId="urn:microsoft.com/office/officeart/2009/3/layout/HorizontalOrganizationChart"/>
    <dgm:cxn modelId="{E3C26F6D-6713-4D7A-80F4-3ECC3CC9E285}" type="presParOf" srcId="{860F9352-D692-414F-BF7A-14EA0B3200E6}" destId="{C24956E5-A1B3-4E47-B657-A197D2ED34C8}" srcOrd="0" destOrd="0" presId="urn:microsoft.com/office/officeart/2009/3/layout/HorizontalOrganizationChart"/>
    <dgm:cxn modelId="{C94EBC25-AE8E-49E4-A7E9-2272DB841F89}" type="presParOf" srcId="{C24956E5-A1B3-4E47-B657-A197D2ED34C8}" destId="{CA32DB58-600E-439D-9DFC-029FC6A8957B}" srcOrd="0" destOrd="0" presId="urn:microsoft.com/office/officeart/2009/3/layout/HorizontalOrganizationChart"/>
    <dgm:cxn modelId="{8FD750D6-67FC-4D3B-8E22-16740FA0551D}" type="presParOf" srcId="{C24956E5-A1B3-4E47-B657-A197D2ED34C8}" destId="{CD8F2AD5-5153-4D87-A61D-C26E03A16BC6}" srcOrd="1" destOrd="0" presId="urn:microsoft.com/office/officeart/2009/3/layout/HorizontalOrganizationChart"/>
    <dgm:cxn modelId="{20036EC9-8E5C-452E-9D0C-93C3D17218A1}" type="presParOf" srcId="{860F9352-D692-414F-BF7A-14EA0B3200E6}" destId="{1735257D-96B7-4B4E-8F7D-F09E7F89252C}" srcOrd="1" destOrd="0" presId="urn:microsoft.com/office/officeart/2009/3/layout/HorizontalOrganizationChart"/>
    <dgm:cxn modelId="{A51C8733-CAAF-4280-B204-154443EE2220}" type="presParOf" srcId="{860F9352-D692-414F-BF7A-14EA0B3200E6}" destId="{9E54B048-FD19-4C62-90A1-36031B107697}" srcOrd="2" destOrd="0" presId="urn:microsoft.com/office/officeart/2009/3/layout/HorizontalOrganizationChart"/>
    <dgm:cxn modelId="{F9E4C844-0CD2-48F4-B2FB-DC67281879B9}" type="presParOf" srcId="{1E52DF56-26F7-4B14-8DC3-3CD3CBACD641}" destId="{FEE65E2C-F1B4-41B5-8584-FAC0591A881C}" srcOrd="6" destOrd="0" presId="urn:microsoft.com/office/officeart/2009/3/layout/HorizontalOrganizationChart"/>
    <dgm:cxn modelId="{840C27BD-1F68-4EC1-BC38-28D746DCF74A}" type="presParOf" srcId="{1E52DF56-26F7-4B14-8DC3-3CD3CBACD641}" destId="{76F67CFB-5E35-4E1D-BA92-E3ED572A94C7}" srcOrd="7" destOrd="0" presId="urn:microsoft.com/office/officeart/2009/3/layout/HorizontalOrganizationChart"/>
    <dgm:cxn modelId="{F6A775A3-329C-4F03-BEEC-5DD9DF1F4923}" type="presParOf" srcId="{76F67CFB-5E35-4E1D-BA92-E3ED572A94C7}" destId="{C052311F-D9C5-416E-8460-A70D2D6F33A9}" srcOrd="0" destOrd="0" presId="urn:microsoft.com/office/officeart/2009/3/layout/HorizontalOrganizationChart"/>
    <dgm:cxn modelId="{35A3BAFE-6BA1-49D8-B102-4ACE30F23CF1}" type="presParOf" srcId="{C052311F-D9C5-416E-8460-A70D2D6F33A9}" destId="{7FFBE856-F539-4766-9EE2-8BF2BABAD4E8}" srcOrd="0" destOrd="0" presId="urn:microsoft.com/office/officeart/2009/3/layout/HorizontalOrganizationChart"/>
    <dgm:cxn modelId="{F7B9E9CE-8D84-4BD4-8AA1-DC1D9E763411}" type="presParOf" srcId="{C052311F-D9C5-416E-8460-A70D2D6F33A9}" destId="{2DFDDBAC-E1E2-4ADD-B7FF-17FCC8B4EF07}" srcOrd="1" destOrd="0" presId="urn:microsoft.com/office/officeart/2009/3/layout/HorizontalOrganizationChart"/>
    <dgm:cxn modelId="{7AFA6B9E-2B27-4F08-BD11-C1AA2680DC70}" type="presParOf" srcId="{76F67CFB-5E35-4E1D-BA92-E3ED572A94C7}" destId="{E6F5CE9C-B338-46A9-B405-B7BD11E6BF9B}" srcOrd="1" destOrd="0" presId="urn:microsoft.com/office/officeart/2009/3/layout/HorizontalOrganizationChart"/>
    <dgm:cxn modelId="{60F01234-AC89-46CC-ABBE-315C4A7F1832}" type="presParOf" srcId="{76F67CFB-5E35-4E1D-BA92-E3ED572A94C7}" destId="{AD006C42-A11F-47CB-93C1-193802E76D63}" srcOrd="2" destOrd="0" presId="urn:microsoft.com/office/officeart/2009/3/layout/HorizontalOrganizationChart"/>
    <dgm:cxn modelId="{BAA9F547-452B-4A75-BE6E-B18A0D057C5F}" type="presParOf" srcId="{1E52DF56-26F7-4B14-8DC3-3CD3CBACD641}" destId="{0539CADB-502C-4944-8CE9-0E9A7704D393}" srcOrd="8" destOrd="0" presId="urn:microsoft.com/office/officeart/2009/3/layout/HorizontalOrganizationChart"/>
    <dgm:cxn modelId="{6E5071EA-2F10-44D0-B54F-3D67CB9BC402}" type="presParOf" srcId="{1E52DF56-26F7-4B14-8DC3-3CD3CBACD641}" destId="{24765705-1894-4005-936F-2B9816ABE723}" srcOrd="9" destOrd="0" presId="urn:microsoft.com/office/officeart/2009/3/layout/HorizontalOrganizationChart"/>
    <dgm:cxn modelId="{1F6467D5-2088-4B0B-80A5-7419B0848212}" type="presParOf" srcId="{24765705-1894-4005-936F-2B9816ABE723}" destId="{46E64CD9-4099-4AA9-A460-7C9222340A59}" srcOrd="0" destOrd="0" presId="urn:microsoft.com/office/officeart/2009/3/layout/HorizontalOrganizationChart"/>
    <dgm:cxn modelId="{907972F7-D2F0-4233-8F6D-5D740C9E0928}" type="presParOf" srcId="{46E64CD9-4099-4AA9-A460-7C9222340A59}" destId="{75BC8930-6AEE-4F48-AD39-43CC87806102}" srcOrd="0" destOrd="0" presId="urn:microsoft.com/office/officeart/2009/3/layout/HorizontalOrganizationChart"/>
    <dgm:cxn modelId="{0DEAB363-D5E6-49F1-A80E-255F74E6870E}" type="presParOf" srcId="{46E64CD9-4099-4AA9-A460-7C9222340A59}" destId="{F64F9EF3-54DF-413A-864B-D9FB0B9454B3}" srcOrd="1" destOrd="0" presId="urn:microsoft.com/office/officeart/2009/3/layout/HorizontalOrganizationChart"/>
    <dgm:cxn modelId="{FE1055F4-94D1-42E1-8990-8D11F07B2AE0}" type="presParOf" srcId="{24765705-1894-4005-936F-2B9816ABE723}" destId="{5BB989CE-B7C0-4047-A17F-8C776504CE54}" srcOrd="1" destOrd="0" presId="urn:microsoft.com/office/officeart/2009/3/layout/HorizontalOrganizationChart"/>
    <dgm:cxn modelId="{D035CA8A-729C-4AE4-B20D-ADC8ED5DE7C0}" type="presParOf" srcId="{24765705-1894-4005-936F-2B9816ABE723}" destId="{A79AAB97-65D6-4540-B94B-A55E27CE8DAF}" srcOrd="2" destOrd="0" presId="urn:microsoft.com/office/officeart/2009/3/layout/HorizontalOrganizationChart"/>
    <dgm:cxn modelId="{A07E19A6-5B4E-4F06-9C97-4F3D57B92436}" type="presParOf" srcId="{A219E69A-4F44-4DA5-BFF5-FE58E721EBF8}" destId="{3D1661F5-80E2-4D59-9CC8-46289AE8D95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D24CC-E509-4F9E-8CA8-7DE4AD12E271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F2DE9A-8CAF-4170-A3A5-98DBA1B80A2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Был </a:t>
          </a:r>
          <a:r>
            <a:rPr lang="ru-RU" b="0" i="0" u="none" dirty="0"/>
            <a:t>проведен анализ функционального поведения системы</a:t>
          </a:r>
          <a:endParaRPr lang="en-US" dirty="0"/>
        </a:p>
      </dgm:t>
    </dgm:pt>
    <dgm:pt modelId="{6F579647-C348-46C9-823E-2CEA91195D06}" type="parTrans" cxnId="{68F0D0D0-64CE-447E-84C3-6AF95470926D}">
      <dgm:prSet/>
      <dgm:spPr/>
      <dgm:t>
        <a:bodyPr/>
        <a:lstStyle/>
        <a:p>
          <a:endParaRPr lang="en-US"/>
        </a:p>
      </dgm:t>
    </dgm:pt>
    <dgm:pt modelId="{E2AF48FC-24C7-4056-8491-7BCB45F6355B}" type="sibTrans" cxnId="{68F0D0D0-64CE-447E-84C3-6AF95470926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1EADC9C-2ACF-41B4-A5F5-AFD974EE43A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Были изучены бизнес-процессы магазина и выделены внешние сущности, их потоки</a:t>
          </a:r>
          <a:endParaRPr lang="en-US" dirty="0"/>
        </a:p>
      </dgm:t>
    </dgm:pt>
    <dgm:pt modelId="{1B07C32D-5A21-4716-8841-B92A5A4D79FA}" type="parTrans" cxnId="{DA38921D-D411-4FFB-A89F-E76B30F6867D}">
      <dgm:prSet/>
      <dgm:spPr/>
      <dgm:t>
        <a:bodyPr/>
        <a:lstStyle/>
        <a:p>
          <a:endParaRPr lang="en-US"/>
        </a:p>
      </dgm:t>
    </dgm:pt>
    <dgm:pt modelId="{2C0D34B5-56F0-42FF-8BFA-6B9F629F3D21}" type="sibTrans" cxnId="{DA38921D-D411-4FFB-A89F-E76B30F6867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46F072D-7383-4A69-A903-8ABD882A6E8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Была разработана диаграмма нулевого уровня и детализированная контекстная диаграмма </a:t>
          </a:r>
          <a:endParaRPr lang="en-US" dirty="0"/>
        </a:p>
      </dgm:t>
    </dgm:pt>
    <dgm:pt modelId="{C15380AB-325B-4BB8-B90D-485DFCC6ECB9}" type="parTrans" cxnId="{7A54CF4C-B080-4CFB-AD2D-3E954A7BE394}">
      <dgm:prSet/>
      <dgm:spPr/>
      <dgm:t>
        <a:bodyPr/>
        <a:lstStyle/>
        <a:p>
          <a:endParaRPr lang="en-US"/>
        </a:p>
      </dgm:t>
    </dgm:pt>
    <dgm:pt modelId="{F28B27EF-9458-4352-B7E2-5713C4F8C16B}" type="sibTrans" cxnId="{7A54CF4C-B080-4CFB-AD2D-3E954A7BE394}">
      <dgm:prSet/>
      <dgm:spPr/>
      <dgm:t>
        <a:bodyPr/>
        <a:lstStyle/>
        <a:p>
          <a:endParaRPr lang="en-US"/>
        </a:p>
      </dgm:t>
    </dgm:pt>
    <dgm:pt modelId="{29C0AF6F-2294-4275-A46E-E4CE316FEB46}" type="pres">
      <dgm:prSet presAssocID="{2E2D24CC-E509-4F9E-8CA8-7DE4AD12E271}" presName="outerComposite" presStyleCnt="0">
        <dgm:presLayoutVars>
          <dgm:chMax val="5"/>
          <dgm:dir/>
          <dgm:resizeHandles val="exact"/>
        </dgm:presLayoutVars>
      </dgm:prSet>
      <dgm:spPr/>
    </dgm:pt>
    <dgm:pt modelId="{3C4CBCBA-2305-43B9-8DED-3B3B5B07F8F8}" type="pres">
      <dgm:prSet presAssocID="{2E2D24CC-E509-4F9E-8CA8-7DE4AD12E271}" presName="dummyMaxCanvas" presStyleCnt="0">
        <dgm:presLayoutVars/>
      </dgm:prSet>
      <dgm:spPr/>
    </dgm:pt>
    <dgm:pt modelId="{61F8D7E6-012F-425C-BBCD-C09C7744760F}" type="pres">
      <dgm:prSet presAssocID="{2E2D24CC-E509-4F9E-8CA8-7DE4AD12E271}" presName="ThreeNodes_1" presStyleLbl="node1" presStyleIdx="0" presStyleCnt="3">
        <dgm:presLayoutVars>
          <dgm:bulletEnabled val="1"/>
        </dgm:presLayoutVars>
      </dgm:prSet>
      <dgm:spPr/>
    </dgm:pt>
    <dgm:pt modelId="{0AD1BB5B-9DE9-4051-B9EE-E0617EA177CB}" type="pres">
      <dgm:prSet presAssocID="{2E2D24CC-E509-4F9E-8CA8-7DE4AD12E271}" presName="ThreeNodes_2" presStyleLbl="node1" presStyleIdx="1" presStyleCnt="3">
        <dgm:presLayoutVars>
          <dgm:bulletEnabled val="1"/>
        </dgm:presLayoutVars>
      </dgm:prSet>
      <dgm:spPr/>
    </dgm:pt>
    <dgm:pt modelId="{63B69AFA-4644-43C8-AC15-9E58916F3514}" type="pres">
      <dgm:prSet presAssocID="{2E2D24CC-E509-4F9E-8CA8-7DE4AD12E271}" presName="ThreeNodes_3" presStyleLbl="node1" presStyleIdx="2" presStyleCnt="3">
        <dgm:presLayoutVars>
          <dgm:bulletEnabled val="1"/>
        </dgm:presLayoutVars>
      </dgm:prSet>
      <dgm:spPr/>
    </dgm:pt>
    <dgm:pt modelId="{0E28EC58-2CE8-43C4-9B11-18182D029990}" type="pres">
      <dgm:prSet presAssocID="{2E2D24CC-E509-4F9E-8CA8-7DE4AD12E271}" presName="ThreeConn_1-2" presStyleLbl="fgAccFollowNode1" presStyleIdx="0" presStyleCnt="2">
        <dgm:presLayoutVars>
          <dgm:bulletEnabled val="1"/>
        </dgm:presLayoutVars>
      </dgm:prSet>
      <dgm:spPr/>
    </dgm:pt>
    <dgm:pt modelId="{7730F967-657E-4FDD-AB31-A3D187670ED6}" type="pres">
      <dgm:prSet presAssocID="{2E2D24CC-E509-4F9E-8CA8-7DE4AD12E271}" presName="ThreeConn_2-3" presStyleLbl="fgAccFollowNode1" presStyleIdx="1" presStyleCnt="2">
        <dgm:presLayoutVars>
          <dgm:bulletEnabled val="1"/>
        </dgm:presLayoutVars>
      </dgm:prSet>
      <dgm:spPr/>
    </dgm:pt>
    <dgm:pt modelId="{AD3A190E-65D5-4F76-AA64-660C0FCDF72F}" type="pres">
      <dgm:prSet presAssocID="{2E2D24CC-E509-4F9E-8CA8-7DE4AD12E271}" presName="ThreeNodes_1_text" presStyleLbl="node1" presStyleIdx="2" presStyleCnt="3">
        <dgm:presLayoutVars>
          <dgm:bulletEnabled val="1"/>
        </dgm:presLayoutVars>
      </dgm:prSet>
      <dgm:spPr/>
    </dgm:pt>
    <dgm:pt modelId="{1862D67B-087C-43E2-A980-F6B22739CC5C}" type="pres">
      <dgm:prSet presAssocID="{2E2D24CC-E509-4F9E-8CA8-7DE4AD12E271}" presName="ThreeNodes_2_text" presStyleLbl="node1" presStyleIdx="2" presStyleCnt="3">
        <dgm:presLayoutVars>
          <dgm:bulletEnabled val="1"/>
        </dgm:presLayoutVars>
      </dgm:prSet>
      <dgm:spPr/>
    </dgm:pt>
    <dgm:pt modelId="{B2C27290-9569-4A85-909E-E54C2B889850}" type="pres">
      <dgm:prSet presAssocID="{2E2D24CC-E509-4F9E-8CA8-7DE4AD12E2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A38921D-D411-4FFB-A89F-E76B30F6867D}" srcId="{2E2D24CC-E509-4F9E-8CA8-7DE4AD12E271}" destId="{01EADC9C-2ACF-41B4-A5F5-AFD974EE43A9}" srcOrd="1" destOrd="0" parTransId="{1B07C32D-5A21-4716-8841-B92A5A4D79FA}" sibTransId="{2C0D34B5-56F0-42FF-8BFA-6B9F629F3D21}"/>
    <dgm:cxn modelId="{A6DC102B-B925-4877-8B79-101D68C459C9}" type="presOf" srcId="{F46F072D-7383-4A69-A903-8ABD882A6E8B}" destId="{63B69AFA-4644-43C8-AC15-9E58916F3514}" srcOrd="0" destOrd="0" presId="urn:microsoft.com/office/officeart/2005/8/layout/vProcess5"/>
    <dgm:cxn modelId="{7A54CF4C-B080-4CFB-AD2D-3E954A7BE394}" srcId="{2E2D24CC-E509-4F9E-8CA8-7DE4AD12E271}" destId="{F46F072D-7383-4A69-A903-8ABD882A6E8B}" srcOrd="2" destOrd="0" parTransId="{C15380AB-325B-4BB8-B90D-485DFCC6ECB9}" sibTransId="{F28B27EF-9458-4352-B7E2-5713C4F8C16B}"/>
    <dgm:cxn modelId="{CFAE146F-9FA7-42BA-A1E7-EE13657F8E1A}" type="presOf" srcId="{E2AF48FC-24C7-4056-8491-7BCB45F6355B}" destId="{0E28EC58-2CE8-43C4-9B11-18182D029990}" srcOrd="0" destOrd="0" presId="urn:microsoft.com/office/officeart/2005/8/layout/vProcess5"/>
    <dgm:cxn modelId="{5CE10978-307C-4736-9AAB-9090318B6456}" type="presOf" srcId="{2E2D24CC-E509-4F9E-8CA8-7DE4AD12E271}" destId="{29C0AF6F-2294-4275-A46E-E4CE316FEB46}" srcOrd="0" destOrd="0" presId="urn:microsoft.com/office/officeart/2005/8/layout/vProcess5"/>
    <dgm:cxn modelId="{08B2A17E-FF94-416D-849D-3C933A4B9783}" type="presOf" srcId="{01EADC9C-2ACF-41B4-A5F5-AFD974EE43A9}" destId="{1862D67B-087C-43E2-A980-F6B22739CC5C}" srcOrd="1" destOrd="0" presId="urn:microsoft.com/office/officeart/2005/8/layout/vProcess5"/>
    <dgm:cxn modelId="{EAB1F97E-F5C2-4494-9F3B-B6427AFD98A3}" type="presOf" srcId="{F46F072D-7383-4A69-A903-8ABD882A6E8B}" destId="{B2C27290-9569-4A85-909E-E54C2B889850}" srcOrd="1" destOrd="0" presId="urn:microsoft.com/office/officeart/2005/8/layout/vProcess5"/>
    <dgm:cxn modelId="{26AB6792-787F-49D2-B60F-6EA6E99956AC}" type="presOf" srcId="{01EADC9C-2ACF-41B4-A5F5-AFD974EE43A9}" destId="{0AD1BB5B-9DE9-4051-B9EE-E0617EA177CB}" srcOrd="0" destOrd="0" presId="urn:microsoft.com/office/officeart/2005/8/layout/vProcess5"/>
    <dgm:cxn modelId="{178DCEA7-8A0E-4242-94BD-519A8219D318}" type="presOf" srcId="{33F2DE9A-8CAF-4170-A3A5-98DBA1B80A2E}" destId="{AD3A190E-65D5-4F76-AA64-660C0FCDF72F}" srcOrd="1" destOrd="0" presId="urn:microsoft.com/office/officeart/2005/8/layout/vProcess5"/>
    <dgm:cxn modelId="{68F0D0D0-64CE-447E-84C3-6AF95470926D}" srcId="{2E2D24CC-E509-4F9E-8CA8-7DE4AD12E271}" destId="{33F2DE9A-8CAF-4170-A3A5-98DBA1B80A2E}" srcOrd="0" destOrd="0" parTransId="{6F579647-C348-46C9-823E-2CEA91195D06}" sibTransId="{E2AF48FC-24C7-4056-8491-7BCB45F6355B}"/>
    <dgm:cxn modelId="{B58AC9DE-64F9-401A-BF52-D3DCBE61A6AC}" type="presOf" srcId="{33F2DE9A-8CAF-4170-A3A5-98DBA1B80A2E}" destId="{61F8D7E6-012F-425C-BBCD-C09C7744760F}" srcOrd="0" destOrd="0" presId="urn:microsoft.com/office/officeart/2005/8/layout/vProcess5"/>
    <dgm:cxn modelId="{6CA806E5-6D93-43CA-A650-FCF05EE28D0E}" type="presOf" srcId="{2C0D34B5-56F0-42FF-8BFA-6B9F629F3D21}" destId="{7730F967-657E-4FDD-AB31-A3D187670ED6}" srcOrd="0" destOrd="0" presId="urn:microsoft.com/office/officeart/2005/8/layout/vProcess5"/>
    <dgm:cxn modelId="{88CB7FDF-5183-42C2-B129-469B6C6123C1}" type="presParOf" srcId="{29C0AF6F-2294-4275-A46E-E4CE316FEB46}" destId="{3C4CBCBA-2305-43B9-8DED-3B3B5B07F8F8}" srcOrd="0" destOrd="0" presId="urn:microsoft.com/office/officeart/2005/8/layout/vProcess5"/>
    <dgm:cxn modelId="{447BE298-2F35-4FB5-8634-61D3BF9C4A38}" type="presParOf" srcId="{29C0AF6F-2294-4275-A46E-E4CE316FEB46}" destId="{61F8D7E6-012F-425C-BBCD-C09C7744760F}" srcOrd="1" destOrd="0" presId="urn:microsoft.com/office/officeart/2005/8/layout/vProcess5"/>
    <dgm:cxn modelId="{47E9FF09-FF08-4F55-8599-67142BEAF380}" type="presParOf" srcId="{29C0AF6F-2294-4275-A46E-E4CE316FEB46}" destId="{0AD1BB5B-9DE9-4051-B9EE-E0617EA177CB}" srcOrd="2" destOrd="0" presId="urn:microsoft.com/office/officeart/2005/8/layout/vProcess5"/>
    <dgm:cxn modelId="{3EAA04BE-9744-4340-9D0A-9192FEAC2222}" type="presParOf" srcId="{29C0AF6F-2294-4275-A46E-E4CE316FEB46}" destId="{63B69AFA-4644-43C8-AC15-9E58916F3514}" srcOrd="3" destOrd="0" presId="urn:microsoft.com/office/officeart/2005/8/layout/vProcess5"/>
    <dgm:cxn modelId="{81EA37D2-860A-42F3-9656-78FA05AA97AE}" type="presParOf" srcId="{29C0AF6F-2294-4275-A46E-E4CE316FEB46}" destId="{0E28EC58-2CE8-43C4-9B11-18182D029990}" srcOrd="4" destOrd="0" presId="urn:microsoft.com/office/officeart/2005/8/layout/vProcess5"/>
    <dgm:cxn modelId="{949197AF-16E5-4A95-AEAA-E453DFBA88E5}" type="presParOf" srcId="{29C0AF6F-2294-4275-A46E-E4CE316FEB46}" destId="{7730F967-657E-4FDD-AB31-A3D187670ED6}" srcOrd="5" destOrd="0" presId="urn:microsoft.com/office/officeart/2005/8/layout/vProcess5"/>
    <dgm:cxn modelId="{53223CC8-1513-48F3-A2FB-3C886B54DDEA}" type="presParOf" srcId="{29C0AF6F-2294-4275-A46E-E4CE316FEB46}" destId="{AD3A190E-65D5-4F76-AA64-660C0FCDF72F}" srcOrd="6" destOrd="0" presId="urn:microsoft.com/office/officeart/2005/8/layout/vProcess5"/>
    <dgm:cxn modelId="{25045FBA-E763-43A6-A51D-2C3EA94BB8CF}" type="presParOf" srcId="{29C0AF6F-2294-4275-A46E-E4CE316FEB46}" destId="{1862D67B-087C-43E2-A980-F6B22739CC5C}" srcOrd="7" destOrd="0" presId="urn:microsoft.com/office/officeart/2005/8/layout/vProcess5"/>
    <dgm:cxn modelId="{02445FC7-FF73-42A1-B812-04CA95639460}" type="presParOf" srcId="{29C0AF6F-2294-4275-A46E-E4CE316FEB46}" destId="{B2C27290-9569-4A85-909E-E54C2B8898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9CADB-502C-4944-8CE9-0E9A7704D393}">
      <dsp:nvSpPr>
        <dsp:cNvPr id="0" name=""/>
        <dsp:cNvSpPr/>
      </dsp:nvSpPr>
      <dsp:spPr>
        <a:xfrm>
          <a:off x="2702925" y="2647378"/>
          <a:ext cx="522493" cy="2246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246" y="0"/>
              </a:lnTo>
              <a:lnTo>
                <a:pt x="261246" y="2246720"/>
              </a:lnTo>
              <a:lnTo>
                <a:pt x="522493" y="224672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FEE65E2C-F1B4-41B5-8584-FAC0591A881C}">
      <dsp:nvSpPr>
        <dsp:cNvPr id="0" name=""/>
        <dsp:cNvSpPr/>
      </dsp:nvSpPr>
      <dsp:spPr>
        <a:xfrm>
          <a:off x="2702925" y="2647378"/>
          <a:ext cx="522493" cy="1123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246" y="0"/>
              </a:lnTo>
              <a:lnTo>
                <a:pt x="261246" y="1123360"/>
              </a:lnTo>
              <a:lnTo>
                <a:pt x="522493" y="112336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5852CD27-FA03-49D6-B0AA-167D4A5AC8BC}">
      <dsp:nvSpPr>
        <dsp:cNvPr id="0" name=""/>
        <dsp:cNvSpPr/>
      </dsp:nvSpPr>
      <dsp:spPr>
        <a:xfrm>
          <a:off x="2702925" y="2601658"/>
          <a:ext cx="522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93" y="4572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456AE999-EC91-4381-B0DF-8C6452153F8E}">
      <dsp:nvSpPr>
        <dsp:cNvPr id="0" name=""/>
        <dsp:cNvSpPr/>
      </dsp:nvSpPr>
      <dsp:spPr>
        <a:xfrm>
          <a:off x="2702925" y="1524018"/>
          <a:ext cx="522493" cy="1123360"/>
        </a:xfrm>
        <a:custGeom>
          <a:avLst/>
          <a:gdLst/>
          <a:ahLst/>
          <a:cxnLst/>
          <a:rect l="0" t="0" r="0" b="0"/>
          <a:pathLst>
            <a:path>
              <a:moveTo>
                <a:pt x="0" y="1123360"/>
              </a:moveTo>
              <a:lnTo>
                <a:pt x="261246" y="1123360"/>
              </a:lnTo>
              <a:lnTo>
                <a:pt x="261246" y="0"/>
              </a:lnTo>
              <a:lnTo>
                <a:pt x="522493" y="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CCA54867-5AF9-4DF2-9160-88EDB98E9F41}">
      <dsp:nvSpPr>
        <dsp:cNvPr id="0" name=""/>
        <dsp:cNvSpPr/>
      </dsp:nvSpPr>
      <dsp:spPr>
        <a:xfrm>
          <a:off x="2702925" y="400657"/>
          <a:ext cx="522493" cy="2246720"/>
        </a:xfrm>
        <a:custGeom>
          <a:avLst/>
          <a:gdLst/>
          <a:ahLst/>
          <a:cxnLst/>
          <a:rect l="0" t="0" r="0" b="0"/>
          <a:pathLst>
            <a:path>
              <a:moveTo>
                <a:pt x="0" y="2246720"/>
              </a:moveTo>
              <a:lnTo>
                <a:pt x="261246" y="2246720"/>
              </a:lnTo>
              <a:lnTo>
                <a:pt x="261246" y="0"/>
              </a:lnTo>
              <a:lnTo>
                <a:pt x="522493" y="0"/>
              </a:lnTo>
            </a:path>
          </a:pathLst>
        </a:cu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44CBCCF8-34AE-47E4-995C-220277E37D28}">
      <dsp:nvSpPr>
        <dsp:cNvPr id="0" name=""/>
        <dsp:cNvSpPr/>
      </dsp:nvSpPr>
      <dsp:spPr>
        <a:xfrm>
          <a:off x="90459" y="2248977"/>
          <a:ext cx="2612466" cy="79680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Внешние сущности:</a:t>
          </a:r>
          <a:endParaRPr lang="en-US" sz="2300" kern="1200"/>
        </a:p>
      </dsp:txBody>
      <dsp:txXfrm>
        <a:off x="90459" y="2248977"/>
        <a:ext cx="2612466" cy="796802"/>
      </dsp:txXfrm>
    </dsp:sp>
    <dsp:sp modelId="{7B9B2141-DA7A-46A0-BAD9-EE37E1D4B368}">
      <dsp:nvSpPr>
        <dsp:cNvPr id="0" name=""/>
        <dsp:cNvSpPr/>
      </dsp:nvSpPr>
      <dsp:spPr>
        <a:xfrm>
          <a:off x="3225418" y="2256"/>
          <a:ext cx="2612466" cy="79680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Сотрудник по работе с клиентами</a:t>
          </a:r>
          <a:endParaRPr lang="en-US" sz="2300" kern="1200" dirty="0"/>
        </a:p>
      </dsp:txBody>
      <dsp:txXfrm>
        <a:off x="3225418" y="2256"/>
        <a:ext cx="2612466" cy="796802"/>
      </dsp:txXfrm>
    </dsp:sp>
    <dsp:sp modelId="{DEE79A60-1DE4-40A8-BE1E-22C698761253}">
      <dsp:nvSpPr>
        <dsp:cNvPr id="0" name=""/>
        <dsp:cNvSpPr/>
      </dsp:nvSpPr>
      <dsp:spPr>
        <a:xfrm>
          <a:off x="3225418" y="1125617"/>
          <a:ext cx="2612466" cy="79680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Клиент</a:t>
          </a:r>
          <a:endParaRPr lang="en-US" sz="2300" kern="1200"/>
        </a:p>
      </dsp:txBody>
      <dsp:txXfrm>
        <a:off x="3225418" y="1125617"/>
        <a:ext cx="2612466" cy="796802"/>
      </dsp:txXfrm>
    </dsp:sp>
    <dsp:sp modelId="{CA32DB58-600E-439D-9DFC-029FC6A8957B}">
      <dsp:nvSpPr>
        <dsp:cNvPr id="0" name=""/>
        <dsp:cNvSpPr/>
      </dsp:nvSpPr>
      <dsp:spPr>
        <a:xfrm>
          <a:off x="3225418" y="2248977"/>
          <a:ext cx="2612466" cy="79680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Поставщик</a:t>
          </a:r>
          <a:endParaRPr lang="en-US" sz="2300" kern="1200"/>
        </a:p>
      </dsp:txBody>
      <dsp:txXfrm>
        <a:off x="3225418" y="2248977"/>
        <a:ext cx="2612466" cy="796802"/>
      </dsp:txXfrm>
    </dsp:sp>
    <dsp:sp modelId="{7FFBE856-F539-4766-9EE2-8BF2BABAD4E8}">
      <dsp:nvSpPr>
        <dsp:cNvPr id="0" name=""/>
        <dsp:cNvSpPr/>
      </dsp:nvSpPr>
      <dsp:spPr>
        <a:xfrm>
          <a:off x="3225418" y="3372337"/>
          <a:ext cx="2612466" cy="79680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Бухгалтер</a:t>
          </a:r>
          <a:endParaRPr lang="en-US" sz="2300" kern="1200"/>
        </a:p>
      </dsp:txBody>
      <dsp:txXfrm>
        <a:off x="3225418" y="3372337"/>
        <a:ext cx="2612466" cy="796802"/>
      </dsp:txXfrm>
    </dsp:sp>
    <dsp:sp modelId="{75BC8930-6AEE-4F48-AD39-43CC87806102}">
      <dsp:nvSpPr>
        <dsp:cNvPr id="0" name=""/>
        <dsp:cNvSpPr/>
      </dsp:nvSpPr>
      <dsp:spPr>
        <a:xfrm>
          <a:off x="3225418" y="4495698"/>
          <a:ext cx="2612466" cy="79680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Юрист	</a:t>
          </a:r>
          <a:endParaRPr lang="en-US" sz="2300" kern="1200"/>
        </a:p>
      </dsp:txBody>
      <dsp:txXfrm>
        <a:off x="3225418" y="4495698"/>
        <a:ext cx="2612466" cy="796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8D7E6-012F-425C-BBCD-C09C7744760F}">
      <dsp:nvSpPr>
        <dsp:cNvPr id="0" name=""/>
        <dsp:cNvSpPr/>
      </dsp:nvSpPr>
      <dsp:spPr>
        <a:xfrm>
          <a:off x="0" y="0"/>
          <a:ext cx="8549640" cy="112826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Был </a:t>
          </a:r>
          <a:r>
            <a:rPr lang="ru-RU" sz="2600" b="0" i="0" u="none" kern="1200" dirty="0"/>
            <a:t>проведен анализ функционального поведения системы</a:t>
          </a:r>
          <a:endParaRPr lang="en-US" sz="2600" kern="1200" dirty="0"/>
        </a:p>
      </dsp:txBody>
      <dsp:txXfrm>
        <a:off x="33046" y="33046"/>
        <a:ext cx="7332151" cy="1062175"/>
      </dsp:txXfrm>
    </dsp:sp>
    <dsp:sp modelId="{0AD1BB5B-9DE9-4051-B9EE-E0617EA177CB}">
      <dsp:nvSpPr>
        <dsp:cNvPr id="0" name=""/>
        <dsp:cNvSpPr/>
      </dsp:nvSpPr>
      <dsp:spPr>
        <a:xfrm>
          <a:off x="754379" y="1316311"/>
          <a:ext cx="8549640" cy="112826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Были изучены бизнес-процессы магазина и выделены внешние сущности, их потоки</a:t>
          </a:r>
          <a:endParaRPr lang="en-US" sz="2600" kern="1200" dirty="0"/>
        </a:p>
      </dsp:txBody>
      <dsp:txXfrm>
        <a:off x="787425" y="1349357"/>
        <a:ext cx="6995794" cy="1062175"/>
      </dsp:txXfrm>
    </dsp:sp>
    <dsp:sp modelId="{63B69AFA-4644-43C8-AC15-9E58916F3514}">
      <dsp:nvSpPr>
        <dsp:cNvPr id="0" name=""/>
        <dsp:cNvSpPr/>
      </dsp:nvSpPr>
      <dsp:spPr>
        <a:xfrm>
          <a:off x="1508759" y="2632623"/>
          <a:ext cx="8549640" cy="112826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Была разработана диаграмма нулевого уровня и детализированная контекстная диаграмма </a:t>
          </a:r>
          <a:endParaRPr lang="en-US" sz="2600" kern="1200" dirty="0"/>
        </a:p>
      </dsp:txBody>
      <dsp:txXfrm>
        <a:off x="1541805" y="2665669"/>
        <a:ext cx="6995794" cy="1062175"/>
      </dsp:txXfrm>
    </dsp:sp>
    <dsp:sp modelId="{0E28EC58-2CE8-43C4-9B11-18182D029990}">
      <dsp:nvSpPr>
        <dsp:cNvPr id="0" name=""/>
        <dsp:cNvSpPr/>
      </dsp:nvSpPr>
      <dsp:spPr>
        <a:xfrm>
          <a:off x="7816266" y="85560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81275" y="855602"/>
        <a:ext cx="403355" cy="551863"/>
      </dsp:txXfrm>
    </dsp:sp>
    <dsp:sp modelId="{7730F967-657E-4FDD-AB31-A3D187670ED6}">
      <dsp:nvSpPr>
        <dsp:cNvPr id="0" name=""/>
        <dsp:cNvSpPr/>
      </dsp:nvSpPr>
      <dsp:spPr>
        <a:xfrm>
          <a:off x="8570646" y="216439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735655" y="2164392"/>
        <a:ext cx="403355" cy="55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20.09.2021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68A2903-BD5A-4833-B0CA-AB5B8165171B}" type="datetime1">
              <a:rPr lang="ru-RU" smtClean="0"/>
              <a:t>20.09.2021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68A2903-BD5A-4833-B0CA-AB5B8165171B}" type="datetime1">
              <a:rPr lang="ru-RU" smtClean="0"/>
              <a:t>20.09.2021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20.09.2021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684" y="162341"/>
            <a:ext cx="5378362" cy="4174244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br>
              <a:rPr lang="ru-RU" sz="3600" dirty="0"/>
            </a:br>
            <a:br>
              <a:rPr lang="ru-RU" sz="3600" dirty="0"/>
            </a:br>
            <a:br>
              <a:rPr lang="ru-RU" sz="3600" dirty="0"/>
            </a:br>
            <a:r>
              <a:rPr lang="ru-RU" sz="3600" dirty="0"/>
              <a:t>АНАЛИЗ ПОВЕДЕНИЯ СИСТЕМЫ С ИСПОЛЬЗОВАНИЕМ КОНТЕКСТНЫХ ДИАГРАММ (DFD)</a:t>
            </a:r>
            <a:endParaRPr lang="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684" y="4648523"/>
            <a:ext cx="5125178" cy="1888626"/>
          </a:xfrm>
        </p:spPr>
        <p:txBody>
          <a:bodyPr rtlCol="0">
            <a:normAutofit fontScale="62500" lnSpcReduction="20000"/>
          </a:bodyPr>
          <a:lstStyle/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Работу выполнили учащиеся ГР.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K3240</a:t>
            </a: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Балдина Дарья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Бахирева Ирина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Кулагина Светлана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Чуб илья</a:t>
            </a:r>
          </a:p>
          <a:p>
            <a:pPr rtl="0">
              <a:lnSpc>
                <a:spcPct val="120000"/>
              </a:lnSpc>
              <a:spcBef>
                <a:spcPts val="600"/>
              </a:spcBef>
            </a:pPr>
            <a:r>
              <a:rPr lang="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Преводаватель: Говорова Марина Михайловна</a:t>
            </a:r>
          </a:p>
          <a:p>
            <a:pPr rtl="0"/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5CAC77B-5345-F647-A160-E7F9BF7AA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21" y="0"/>
            <a:ext cx="2429819" cy="1719075"/>
          </a:xfrm>
          <a:prstGeom prst="rect">
            <a:avLst/>
          </a:prstGeom>
        </p:spPr>
      </p:pic>
      <p:pic>
        <p:nvPicPr>
          <p:cNvPr id="7" name="Picture 6" descr="A picture containing text, pinwheel&#10;&#10;Description automatically generated">
            <a:extLst>
              <a:ext uri="{FF2B5EF4-FFF2-40B4-BE49-F238E27FC236}">
                <a16:creationId xmlns:a16="http://schemas.microsoft.com/office/drawing/2014/main" id="{BA14E3AC-48FB-3C44-847E-05400120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t="-90" r="6092" b="-88"/>
          <a:stretch/>
        </p:blipFill>
        <p:spPr>
          <a:xfrm>
            <a:off x="0" y="1719075"/>
            <a:ext cx="5636107" cy="4327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61E910-116B-FF48-BB96-20BD1CE5C12F}"/>
              </a:ext>
            </a:extLst>
          </p:cNvPr>
          <p:cNvSpPr/>
          <p:nvPr/>
        </p:nvSpPr>
        <p:spPr>
          <a:xfrm>
            <a:off x="5528603" y="4336585"/>
            <a:ext cx="567397" cy="311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C2D0C3-14BE-433B-8E1C-E607BB35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4097"/>
            <a:ext cx="10058400" cy="76490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Детализированная контекстная диаграмма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D0C77-B57F-9E4E-9190-8AAA57EB4303}"/>
              </a:ext>
            </a:extLst>
          </p:cNvPr>
          <p:cNvSpPr/>
          <p:nvPr/>
        </p:nvSpPr>
        <p:spPr>
          <a:xfrm>
            <a:off x="236668" y="1387736"/>
            <a:ext cx="11715078" cy="80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7BD7F-F5BE-2A44-AE0E-EFCF0671FCE5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0799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75FF7-4353-AC48-BFBA-B2E597CEF6FA}"/>
              </a:ext>
            </a:extLst>
          </p:cNvPr>
          <p:cNvSpPr/>
          <p:nvPr/>
        </p:nvSpPr>
        <p:spPr>
          <a:xfrm>
            <a:off x="1011219" y="1269402"/>
            <a:ext cx="10402645" cy="989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7782CD0-6995-9642-8D1E-5AB0E6935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" t="12999" r="1109" b="10814"/>
          <a:stretch/>
        </p:blipFill>
        <p:spPr>
          <a:xfrm>
            <a:off x="0" y="0"/>
            <a:ext cx="12192000" cy="6260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351F9-6E8C-C74E-9B59-94003DBF75EB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08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3ACB4-D0DB-42BD-8E73-50B751D0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ru-RU" sz="3600" dirty="0"/>
              <a:t>Выводы</a:t>
            </a:r>
          </a:p>
        </p:txBody>
      </p:sp>
      <p:graphicFrame>
        <p:nvGraphicFramePr>
          <p:cNvPr id="13" name="Объект 2">
            <a:extLst>
              <a:ext uri="{FF2B5EF4-FFF2-40B4-BE49-F238E27FC236}">
                <a16:creationId xmlns:a16="http://schemas.microsoft.com/office/drawing/2014/main" id="{F19CDA7D-4BA5-4CEB-A68A-720654EDB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0993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9C0F99-D8AF-B44D-A198-A3B70ABFD43A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7538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CFBD58-D269-47E5-A157-D8F3760FDB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9019" y="547007"/>
            <a:ext cx="10113962" cy="74453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484CB9-706E-704D-B2D4-E0BECF5C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72" y="1291544"/>
            <a:ext cx="8380656" cy="5028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81B50-CFB8-8546-AD69-EE8829AA28C6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6263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63FDC-0160-4F1D-BE98-2B026D06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2" y="1355450"/>
            <a:ext cx="6652040" cy="4440236"/>
          </a:xfrm>
          <a:prstGeom prst="rect">
            <a:avLst/>
          </a:prstGeom>
          <a:noFill/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1F1039D-C706-564B-9C11-AA60DC0CB6E8}"/>
              </a:ext>
            </a:extLst>
          </p:cNvPr>
          <p:cNvSpPr txBox="1">
            <a:spLocks/>
          </p:cNvSpPr>
          <p:nvPr/>
        </p:nvSpPr>
        <p:spPr>
          <a:xfrm>
            <a:off x="578921" y="1624405"/>
            <a:ext cx="3517567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Список источников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62CB4C0C-47AB-C04A-898E-837380A0C088}"/>
              </a:ext>
            </a:extLst>
          </p:cNvPr>
          <p:cNvSpPr txBox="1">
            <a:spLocks/>
          </p:cNvSpPr>
          <p:nvPr/>
        </p:nvSpPr>
        <p:spPr>
          <a:xfrm>
            <a:off x="578920" y="3021535"/>
            <a:ext cx="3777928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Пример построения диаграммы потоков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Лабораторный практикум. Анализ поведения системы с использованием контекстных диаграмм (DFD)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6DC30-DE6B-5541-8554-4C7996985F63}"/>
              </a:ext>
            </a:extLst>
          </p:cNvPr>
          <p:cNvSpPr txBox="1"/>
          <p:nvPr/>
        </p:nvSpPr>
        <p:spPr>
          <a:xfrm>
            <a:off x="11467652" y="6381091"/>
            <a:ext cx="54146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060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05C14-ECB8-4AC4-B972-5518C9DD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21" y="1624405"/>
            <a:ext cx="3517567" cy="123443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4F1E61-5522-4A86-B095-82F45647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920" y="3021535"/>
            <a:ext cx="3777928" cy="30645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Магазин модной одежды «Дюймовочка» ведет непосредственную работу с клиентами по вопросам розничной торговли модной одеждой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5A60A-6B97-9E46-AC00-46E4133C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2" t="18002" r="10393" b="18972"/>
          <a:stretch/>
        </p:blipFill>
        <p:spPr>
          <a:xfrm>
            <a:off x="4781269" y="1578684"/>
            <a:ext cx="7144114" cy="370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FFC40-BB9E-2F42-AC0C-A2B65B3863EF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9211-645B-412E-B826-79622B113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914" y="2567092"/>
            <a:ext cx="3775934" cy="3166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Проектирование функциональной модели АИС магазина одежды на уровне анализа поведения системы с использованием </a:t>
            </a:r>
            <a:r>
              <a:rPr lang="en-US" sz="1800" dirty="0"/>
              <a:t> DFD-</a:t>
            </a:r>
            <a:r>
              <a:rPr lang="ru-RU" sz="1800" dirty="0"/>
              <a:t>диаграмм, а так же получение практических навыков в области контекстных диаграмм</a:t>
            </a:r>
            <a:br>
              <a:rPr lang="ru-RU" dirty="0"/>
            </a:br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940B05-CC33-164F-B4FA-F95B20663D9A}"/>
              </a:ext>
            </a:extLst>
          </p:cNvPr>
          <p:cNvCxnSpPr>
            <a:cxnSpLocks/>
          </p:cNvCxnSpPr>
          <p:nvPr/>
        </p:nvCxnSpPr>
        <p:spPr>
          <a:xfrm>
            <a:off x="688490" y="2430999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DB7F5B-94CE-4244-96EE-29AFB8FB9F93}"/>
              </a:ext>
            </a:extLst>
          </p:cNvPr>
          <p:cNvSpPr/>
          <p:nvPr/>
        </p:nvSpPr>
        <p:spPr>
          <a:xfrm>
            <a:off x="1097280" y="1737360"/>
            <a:ext cx="4797911" cy="22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D503D-2D23-4E15-BA71-87B8F17D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4" y="1620887"/>
            <a:ext cx="3775934" cy="67401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Цель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2F710-6F4D-5143-9A1C-BC6CC4AD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7" r="-1"/>
          <a:stretch/>
        </p:blipFill>
        <p:spPr>
          <a:xfrm>
            <a:off x="4873214" y="895574"/>
            <a:ext cx="6630296" cy="457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5B9AFD-C004-7546-9938-2B7C8344E227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52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F2BFBD-DACE-F34D-BC9D-6F92AADA26AF}"/>
              </a:ext>
            </a:extLst>
          </p:cNvPr>
          <p:cNvCxnSpPr>
            <a:cxnSpLocks/>
          </p:cNvCxnSpPr>
          <p:nvPr/>
        </p:nvCxnSpPr>
        <p:spPr>
          <a:xfrm>
            <a:off x="688490" y="2430999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E7B35C-61CB-0F4E-ACF0-361468ADCDB6}"/>
              </a:ext>
            </a:extLst>
          </p:cNvPr>
          <p:cNvSpPr/>
          <p:nvPr/>
        </p:nvSpPr>
        <p:spPr>
          <a:xfrm>
            <a:off x="1097280" y="1737360"/>
            <a:ext cx="4797911" cy="22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E5B5844-3BC0-454E-8AD1-C6A89A23262F}"/>
              </a:ext>
            </a:extLst>
          </p:cNvPr>
          <p:cNvSpPr txBox="1">
            <a:spLocks/>
          </p:cNvSpPr>
          <p:nvPr/>
        </p:nvSpPr>
        <p:spPr>
          <a:xfrm>
            <a:off x="580914" y="1620887"/>
            <a:ext cx="3775934" cy="674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330639-BBEE-AF41-9FDB-CD852A2DAC88}"/>
              </a:ext>
            </a:extLst>
          </p:cNvPr>
          <p:cNvSpPr txBox="1">
            <a:spLocks/>
          </p:cNvSpPr>
          <p:nvPr/>
        </p:nvSpPr>
        <p:spPr>
          <a:xfrm>
            <a:off x="580914" y="2567092"/>
            <a:ext cx="3775934" cy="316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Изучить описание и бизнес-процессы магазина «Дюймовочка»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Выделить основной процесс и внешние сущности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Составить контекстную диаграмму нулевого уровня и детализированную контекстную диаграмму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4C8EB-617A-8D48-AA18-298CDEB4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14" y="379164"/>
            <a:ext cx="6737872" cy="5604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23ED17-56D7-7C49-995D-14DF461CB4FA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7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332357-1512-8445-AEAD-D28DE93BE8F0}"/>
              </a:ext>
            </a:extLst>
          </p:cNvPr>
          <p:cNvSpPr txBox="1">
            <a:spLocks/>
          </p:cNvSpPr>
          <p:nvPr/>
        </p:nvSpPr>
        <p:spPr>
          <a:xfrm>
            <a:off x="578921" y="1624405"/>
            <a:ext cx="3517567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Назначение ИС 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6A17AAEF-B613-C04F-9E7E-DC358190B59D}"/>
              </a:ext>
            </a:extLst>
          </p:cNvPr>
          <p:cNvSpPr txBox="1">
            <a:spLocks/>
          </p:cNvSpPr>
          <p:nvPr/>
        </p:nvSpPr>
        <p:spPr>
          <a:xfrm>
            <a:off x="578920" y="3021535"/>
            <a:ext cx="3777928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/>
              <a:t>Описание и детализация процессов в магазине одежды «Дюймовочка»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C1B0-C0F6-5F40-B32F-5392E0B5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t="25525" r="23917" b="3885"/>
          <a:stretch/>
        </p:blipFill>
        <p:spPr>
          <a:xfrm>
            <a:off x="4880719" y="1069041"/>
            <a:ext cx="7114688" cy="47199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C9D584-CFF0-324D-B9D1-780656E48BF1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409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50C6-06D1-4259-BE81-5D1D22C3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Методы и средства реализации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EF0FF-3A8E-BF4F-A161-9676D7C0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34" y="2103570"/>
            <a:ext cx="6849752" cy="4281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32332A1-B8B3-A144-8CE9-64B387A67160}"/>
              </a:ext>
            </a:extLst>
          </p:cNvPr>
          <p:cNvSpPr txBox="1">
            <a:spLocks/>
          </p:cNvSpPr>
          <p:nvPr/>
        </p:nvSpPr>
        <p:spPr>
          <a:xfrm>
            <a:off x="580914" y="2581835"/>
            <a:ext cx="3775934" cy="3245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800" dirty="0"/>
              <a:t>Составление диаграмм - </a:t>
            </a:r>
            <a:r>
              <a:rPr lang="en-US" sz="1800" dirty="0"/>
              <a:t>CA ERwin Process Modeler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Составление презентации - </a:t>
            </a:r>
            <a:r>
              <a:rPr lang="en-US" sz="1800" dirty="0"/>
              <a:t>MS Power Point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Средство коммуникации - </a:t>
            </a:r>
            <a:r>
              <a:rPr lang="en-US" sz="1800" dirty="0"/>
              <a:t>Discord</a:t>
            </a:r>
            <a:r>
              <a:rPr lang="ru-RU" sz="1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49719-7959-BF4F-8034-8B949A9270E8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65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FA8262D0-5808-4770-BE47-F0DEBFEB6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4903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40AD91-A652-9542-B406-77A1D91FC64E}"/>
              </a:ext>
            </a:extLst>
          </p:cNvPr>
          <p:cNvSpPr txBox="1">
            <a:spLocks/>
          </p:cNvSpPr>
          <p:nvPr/>
        </p:nvSpPr>
        <p:spPr>
          <a:xfrm>
            <a:off x="578921" y="1624405"/>
            <a:ext cx="3517567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Основной процесс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FBE639CD-4BC9-1642-9E61-89D6B6148E86}"/>
              </a:ext>
            </a:extLst>
          </p:cNvPr>
          <p:cNvSpPr txBox="1">
            <a:spLocks/>
          </p:cNvSpPr>
          <p:nvPr/>
        </p:nvSpPr>
        <p:spPr>
          <a:xfrm>
            <a:off x="578920" y="3021535"/>
            <a:ext cx="3777928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Розничная продажа одежды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CC5F0-0D60-F146-A644-AFF91FF6929B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8920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C2D0C3-14BE-433B-8E1C-E607BB35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4097"/>
            <a:ext cx="10058400" cy="76490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Диаграмма нулевого уровня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D0C77-B57F-9E4E-9190-8AAA57EB4303}"/>
              </a:ext>
            </a:extLst>
          </p:cNvPr>
          <p:cNvSpPr/>
          <p:nvPr/>
        </p:nvSpPr>
        <p:spPr>
          <a:xfrm>
            <a:off x="236668" y="1387736"/>
            <a:ext cx="11715078" cy="80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25000-2075-7545-9D19-BF5AD3E2C44B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437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75FF7-4353-AC48-BFBA-B2E597CEF6FA}"/>
              </a:ext>
            </a:extLst>
          </p:cNvPr>
          <p:cNvSpPr/>
          <p:nvPr/>
        </p:nvSpPr>
        <p:spPr>
          <a:xfrm>
            <a:off x="1011219" y="1269402"/>
            <a:ext cx="10402645" cy="989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AA63-8047-E946-8A28-34132B595AE2}"/>
              </a:ext>
            </a:extLst>
          </p:cNvPr>
          <p:cNvSpPr txBox="1"/>
          <p:nvPr/>
        </p:nvSpPr>
        <p:spPr>
          <a:xfrm>
            <a:off x="11632602" y="6381091"/>
            <a:ext cx="376518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FB33EC-6ADA-4C47-8701-FB5A365D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1503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{4A9D5F88-BF83-4EF8-B667-0E8D2C267174}tf56160789_win32</Template>
  <TotalTime>192</TotalTime>
  <Words>236</Words>
  <Application>Microsoft Macintosh PowerPoint</Application>
  <PresentationFormat>Widescreen</PresentationFormat>
  <Paragraphs>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1_РетроспективаVTI</vt:lpstr>
      <vt:lpstr>   АНАЛИЗ ПОВЕДЕНИЯ СИСТЕМЫ С ИСПОЛЬЗОВАНИЕМ КОНТЕКСТНЫХ ДИАГРАММ (DFD)</vt:lpstr>
      <vt:lpstr>Предметная область</vt:lpstr>
      <vt:lpstr>Цель</vt:lpstr>
      <vt:lpstr>PowerPoint Presentation</vt:lpstr>
      <vt:lpstr>PowerPoint Presentation</vt:lpstr>
      <vt:lpstr>Методы и средства реализации</vt:lpstr>
      <vt:lpstr>PowerPoint Presentation</vt:lpstr>
      <vt:lpstr>Диаграмма нулевого уровня</vt:lpstr>
      <vt:lpstr>PowerPoint Presentation</vt:lpstr>
      <vt:lpstr>Детализированная контекстная диаграмма</vt:lpstr>
      <vt:lpstr>PowerPoint Presentation</vt:lpstr>
      <vt:lpstr>Выводы</vt:lpstr>
      <vt:lpstr>Спасибо за внимание!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Университет ИТМО   АНАЛИЗ ПОВЕДЕНИЯ СИСТЕМЫ С ИСПОЛЬЗОВАНИЕМ КОНТЕКСТНЫХ ДИАГРАММ (DFD)</dc:title>
  <dc:creator>Irina</dc:creator>
  <cp:lastModifiedBy>Чуб Илья Евгеньевич</cp:lastModifiedBy>
  <cp:revision>6</cp:revision>
  <dcterms:created xsi:type="dcterms:W3CDTF">2021-09-18T15:20:51Z</dcterms:created>
  <dcterms:modified xsi:type="dcterms:W3CDTF">2021-09-20T13:01:50Z</dcterms:modified>
</cp:coreProperties>
</file>