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>
        <p:scale>
          <a:sx n="63" d="100"/>
          <a:sy n="63" d="100"/>
        </p:scale>
        <p:origin x="26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6C9C3F-AEAF-7758-6176-6E98F639D3A8}"/>
              </a:ext>
            </a:extLst>
          </p:cNvPr>
          <p:cNvGrpSpPr/>
          <p:nvPr/>
        </p:nvGrpSpPr>
        <p:grpSpPr>
          <a:xfrm>
            <a:off x="-82933" y="24272"/>
            <a:ext cx="6263584" cy="7698949"/>
            <a:chOff x="-39645" y="-33919"/>
            <a:chExt cx="6263584" cy="7698949"/>
          </a:xfrm>
        </p:grpSpPr>
        <p:cxnSp>
          <p:nvCxnSpPr>
            <p:cNvPr id="5" name="Straight Connector 3">
              <a:extLst>
                <a:ext uri="{FF2B5EF4-FFF2-40B4-BE49-F238E27FC236}">
                  <a16:creationId xmlns:a16="http://schemas.microsoft.com/office/drawing/2014/main" id="{D482772C-4728-BBE4-EE4B-61C1E3602FDD}"/>
                </a:ext>
              </a:extLst>
            </p:cNvPr>
            <p:cNvCxnSpPr>
              <a:cxnSpLocks/>
            </p:cNvCxnSpPr>
            <p:nvPr/>
          </p:nvCxnSpPr>
          <p:spPr>
            <a:xfrm>
              <a:off x="3027017" y="3259095"/>
              <a:ext cx="249778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D83C0B29-49FD-F1CD-1E3E-94B9F8FFA4E9}"/>
                </a:ext>
              </a:extLst>
            </p:cNvPr>
            <p:cNvCxnSpPr>
              <a:cxnSpLocks/>
            </p:cNvCxnSpPr>
            <p:nvPr/>
          </p:nvCxnSpPr>
          <p:spPr>
            <a:xfrm>
              <a:off x="3641538" y="2964551"/>
              <a:ext cx="216221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3FF4552-302B-34B3-E87B-8CD18CC9D1D1}"/>
                </a:ext>
              </a:extLst>
            </p:cNvPr>
            <p:cNvCxnSpPr>
              <a:cxnSpLocks/>
            </p:cNvCxnSpPr>
            <p:nvPr/>
          </p:nvCxnSpPr>
          <p:spPr>
            <a:xfrm>
              <a:off x="2920022" y="2742655"/>
              <a:ext cx="216221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3E968CE-4CCB-D7E2-FC04-1F0CAFE3827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736" y="3375099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">
              <a:extLst>
                <a:ext uri="{FF2B5EF4-FFF2-40B4-BE49-F238E27FC236}">
                  <a16:creationId xmlns:a16="http://schemas.microsoft.com/office/drawing/2014/main" id="{D233DA0E-1020-F6AD-AAEF-897DF5F8411B}"/>
                </a:ext>
              </a:extLst>
            </p:cNvPr>
            <p:cNvCxnSpPr>
              <a:cxnSpLocks/>
            </p:cNvCxnSpPr>
            <p:nvPr/>
          </p:nvCxnSpPr>
          <p:spPr>
            <a:xfrm>
              <a:off x="2985993" y="287029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61AD560F-3E2A-2691-1F73-E28D360224C9}"/>
                </a:ext>
              </a:extLst>
            </p:cNvPr>
            <p:cNvSpPr txBox="1"/>
            <p:nvPr/>
          </p:nvSpPr>
          <p:spPr>
            <a:xfrm>
              <a:off x="482535" y="67475"/>
              <a:ext cx="2611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b="1" dirty="0"/>
                <a:t>Stage I: protein-guided assembly</a:t>
              </a: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6F92B1C9-DE90-C3B2-E161-F73ED9656935}"/>
                </a:ext>
              </a:extLst>
            </p:cNvPr>
            <p:cNvSpPr txBox="1"/>
            <p:nvPr/>
          </p:nvSpPr>
          <p:spPr>
            <a:xfrm>
              <a:off x="18092" y="-33919"/>
              <a:ext cx="285180" cy="310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A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D37C2A4E-511B-F7D5-319A-58F1DA88ACCD}"/>
                </a:ext>
              </a:extLst>
            </p:cNvPr>
            <p:cNvSpPr txBox="1"/>
            <p:nvPr/>
          </p:nvSpPr>
          <p:spPr>
            <a:xfrm>
              <a:off x="3328391" y="55058"/>
              <a:ext cx="2252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b="1" dirty="0"/>
                <a:t>Stage II: unguided assembly</a:t>
              </a: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DB3FCA2E-110F-2D4A-6B4C-751D5A1B748D}"/>
                </a:ext>
              </a:extLst>
            </p:cNvPr>
            <p:cNvGrpSpPr/>
            <p:nvPr/>
          </p:nvGrpSpPr>
          <p:grpSpPr>
            <a:xfrm>
              <a:off x="705873" y="404625"/>
              <a:ext cx="1834160" cy="753647"/>
              <a:chOff x="123022" y="391100"/>
              <a:chExt cx="3009441" cy="945614"/>
            </a:xfrm>
          </p:grpSpPr>
          <p:cxnSp>
            <p:nvCxnSpPr>
              <p:cNvPr id="302" name="Straight Connector 12">
                <a:extLst>
                  <a:ext uri="{FF2B5EF4-FFF2-40B4-BE49-F238E27FC236}">
                    <a16:creationId xmlns:a16="http://schemas.microsoft.com/office/drawing/2014/main" id="{19FECF07-6070-A5BC-0DF1-75E2EA426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68" y="817646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13">
                <a:extLst>
                  <a:ext uri="{FF2B5EF4-FFF2-40B4-BE49-F238E27FC236}">
                    <a16:creationId xmlns:a16="http://schemas.microsoft.com/office/drawing/2014/main" id="{AB880E13-EF95-47E6-425C-F5CC3D958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84" y="64899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14">
                <a:extLst>
                  <a:ext uri="{FF2B5EF4-FFF2-40B4-BE49-F238E27FC236}">
                    <a16:creationId xmlns:a16="http://schemas.microsoft.com/office/drawing/2014/main" id="{2184C823-9C80-B119-F112-E2C3B8BFF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358" y="73495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15">
                <a:extLst>
                  <a:ext uri="{FF2B5EF4-FFF2-40B4-BE49-F238E27FC236}">
                    <a16:creationId xmlns:a16="http://schemas.microsoft.com/office/drawing/2014/main" id="{287F8927-DAD6-3147-D69C-2B97C7AE0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064" y="56154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16">
                <a:extLst>
                  <a:ext uri="{FF2B5EF4-FFF2-40B4-BE49-F238E27FC236}">
                    <a16:creationId xmlns:a16="http://schemas.microsoft.com/office/drawing/2014/main" id="{0093FF03-D0EB-8E49-60AD-690F29353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6656" y="56303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17">
                <a:extLst>
                  <a:ext uri="{FF2B5EF4-FFF2-40B4-BE49-F238E27FC236}">
                    <a16:creationId xmlns:a16="http://schemas.microsoft.com/office/drawing/2014/main" id="{93C8C2F0-BFE3-EF9D-F234-A7EE7D10B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407" y="477065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18">
                <a:extLst>
                  <a:ext uri="{FF2B5EF4-FFF2-40B4-BE49-F238E27FC236}">
                    <a16:creationId xmlns:a16="http://schemas.microsoft.com/office/drawing/2014/main" id="{8A74219B-EE34-B082-A978-633D5D541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935" y="64899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19">
                <a:extLst>
                  <a:ext uri="{FF2B5EF4-FFF2-40B4-BE49-F238E27FC236}">
                    <a16:creationId xmlns:a16="http://schemas.microsoft.com/office/drawing/2014/main" id="{54EEFA91-5CC7-1C46-9E97-140EEF5D1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2954" y="82092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20">
                <a:extLst>
                  <a:ext uri="{FF2B5EF4-FFF2-40B4-BE49-F238E27FC236}">
                    <a16:creationId xmlns:a16="http://schemas.microsoft.com/office/drawing/2014/main" id="{3C54894C-1DDD-9DC0-2BE9-406E563AB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7" y="90688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21">
                <a:extLst>
                  <a:ext uri="{FF2B5EF4-FFF2-40B4-BE49-F238E27FC236}">
                    <a16:creationId xmlns:a16="http://schemas.microsoft.com/office/drawing/2014/main" id="{C5692EBE-B8C9-38BD-CE30-8C07EEEE2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8578" y="39110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22">
                <a:extLst>
                  <a:ext uri="{FF2B5EF4-FFF2-40B4-BE49-F238E27FC236}">
                    <a16:creationId xmlns:a16="http://schemas.microsoft.com/office/drawing/2014/main" id="{3931D5B5-7011-4590-54F1-8403030AB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94" y="992853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23">
                <a:extLst>
                  <a:ext uri="{FF2B5EF4-FFF2-40B4-BE49-F238E27FC236}">
                    <a16:creationId xmlns:a16="http://schemas.microsoft.com/office/drawing/2014/main" id="{0AF81BAD-45E5-22CA-D2FD-D589B5C57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34" y="99285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24">
                <a:extLst>
                  <a:ext uri="{FF2B5EF4-FFF2-40B4-BE49-F238E27FC236}">
                    <a16:creationId xmlns:a16="http://schemas.microsoft.com/office/drawing/2014/main" id="{4AE1D3B7-0B99-F140-CB51-21F75213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22" y="107881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25">
                <a:extLst>
                  <a:ext uri="{FF2B5EF4-FFF2-40B4-BE49-F238E27FC236}">
                    <a16:creationId xmlns:a16="http://schemas.microsoft.com/office/drawing/2014/main" id="{2331DEF5-5874-30EA-EDA3-040B91B16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896" y="107881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6">
                <a:extLst>
                  <a:ext uri="{FF2B5EF4-FFF2-40B4-BE49-F238E27FC236}">
                    <a16:creationId xmlns:a16="http://schemas.microsoft.com/office/drawing/2014/main" id="{E99B21AE-1005-6FAF-A743-7506A0CDD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3" y="1164783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7">
                <a:extLst>
                  <a:ext uri="{FF2B5EF4-FFF2-40B4-BE49-F238E27FC236}">
                    <a16:creationId xmlns:a16="http://schemas.microsoft.com/office/drawing/2014/main" id="{0AF8F4C5-B80C-F50D-FD9D-58364764C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588" y="1250748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8">
                <a:extLst>
                  <a:ext uri="{FF2B5EF4-FFF2-40B4-BE49-F238E27FC236}">
                    <a16:creationId xmlns:a16="http://schemas.microsoft.com/office/drawing/2014/main" id="{00172101-400D-CBE1-3CC8-4B88633E9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94" y="133671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29">
                <a:extLst>
                  <a:ext uri="{FF2B5EF4-FFF2-40B4-BE49-F238E27FC236}">
                    <a16:creationId xmlns:a16="http://schemas.microsoft.com/office/drawing/2014/main" id="{DC5EBFAF-7F4E-D0C0-11D8-06E11B01B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571" y="133671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1687D87F-7881-EEDD-A047-15E153C239CD}"/>
                </a:ext>
              </a:extLst>
            </p:cNvPr>
            <p:cNvGrpSpPr/>
            <p:nvPr/>
          </p:nvGrpSpPr>
          <p:grpSpPr>
            <a:xfrm>
              <a:off x="1139749" y="1609569"/>
              <a:ext cx="796780" cy="721565"/>
              <a:chOff x="877679" y="1826631"/>
              <a:chExt cx="1307335" cy="859649"/>
            </a:xfrm>
          </p:grpSpPr>
          <p:cxnSp>
            <p:nvCxnSpPr>
              <p:cNvPr id="286" name="Straight Connector 31">
                <a:extLst>
                  <a:ext uri="{FF2B5EF4-FFF2-40B4-BE49-F238E27FC236}">
                    <a16:creationId xmlns:a16="http://schemas.microsoft.com/office/drawing/2014/main" id="{05EF5C5E-58C5-032F-C920-58E3CA57A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3663" y="2167212"/>
                <a:ext cx="1626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32">
                <a:extLst>
                  <a:ext uri="{FF2B5EF4-FFF2-40B4-BE49-F238E27FC236}">
                    <a16:creationId xmlns:a16="http://schemas.microsoft.com/office/drawing/2014/main" id="{FECE55A2-93A2-5926-8F2B-8C0586F77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064" y="1998560"/>
                <a:ext cx="4458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33">
                <a:extLst>
                  <a:ext uri="{FF2B5EF4-FFF2-40B4-BE49-F238E27FC236}">
                    <a16:creationId xmlns:a16="http://schemas.microsoft.com/office/drawing/2014/main" id="{CB2FA588-7C1E-C471-4A0D-41FB17E88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4902" y="2084525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34">
                <a:extLst>
                  <a:ext uri="{FF2B5EF4-FFF2-40B4-BE49-F238E27FC236}">
                    <a16:creationId xmlns:a16="http://schemas.microsoft.com/office/drawing/2014/main" id="{AB0FDA9B-8523-AF09-998D-6535950B9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39" y="1911106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35">
                <a:extLst>
                  <a:ext uri="{FF2B5EF4-FFF2-40B4-BE49-F238E27FC236}">
                    <a16:creationId xmlns:a16="http://schemas.microsoft.com/office/drawing/2014/main" id="{B1B7C093-27F0-72B4-EB39-B5CAE2A27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103" y="1912596"/>
                <a:ext cx="4650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36">
                <a:extLst>
                  <a:ext uri="{FF2B5EF4-FFF2-40B4-BE49-F238E27FC236}">
                    <a16:creationId xmlns:a16="http://schemas.microsoft.com/office/drawing/2014/main" id="{B1AF9E7D-4366-E5F0-D9A2-44C508BE6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936" y="1826631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37">
                <a:extLst>
                  <a:ext uri="{FF2B5EF4-FFF2-40B4-BE49-F238E27FC236}">
                    <a16:creationId xmlns:a16="http://schemas.microsoft.com/office/drawing/2014/main" id="{0803FA00-FEC9-35D0-6210-51379148B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6975" y="1998560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38">
                <a:extLst>
                  <a:ext uri="{FF2B5EF4-FFF2-40B4-BE49-F238E27FC236}">
                    <a16:creationId xmlns:a16="http://schemas.microsoft.com/office/drawing/2014/main" id="{64B1E9A8-9699-2111-0E3B-E254FC14C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0578" y="2170490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39">
                <a:extLst>
                  <a:ext uri="{FF2B5EF4-FFF2-40B4-BE49-F238E27FC236}">
                    <a16:creationId xmlns:a16="http://schemas.microsoft.com/office/drawing/2014/main" id="{6AF7D35A-EEC7-9ECE-C35E-170509FFD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840" y="2256455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40">
                <a:extLst>
                  <a:ext uri="{FF2B5EF4-FFF2-40B4-BE49-F238E27FC236}">
                    <a16:creationId xmlns:a16="http://schemas.microsoft.com/office/drawing/2014/main" id="{95D6CCAA-1CB1-7D8F-F71D-111C795EC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883" y="2342419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41">
                <a:extLst>
                  <a:ext uri="{FF2B5EF4-FFF2-40B4-BE49-F238E27FC236}">
                    <a16:creationId xmlns:a16="http://schemas.microsoft.com/office/drawing/2014/main" id="{83D6B307-6F77-2B2A-0D03-6BD6831CF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3211" y="2342420"/>
                <a:ext cx="316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42">
                <a:extLst>
                  <a:ext uri="{FF2B5EF4-FFF2-40B4-BE49-F238E27FC236}">
                    <a16:creationId xmlns:a16="http://schemas.microsoft.com/office/drawing/2014/main" id="{92D61311-E805-897C-6C99-D017BB9D5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679" y="2428385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43">
                <a:extLst>
                  <a:ext uri="{FF2B5EF4-FFF2-40B4-BE49-F238E27FC236}">
                    <a16:creationId xmlns:a16="http://schemas.microsoft.com/office/drawing/2014/main" id="{16EA5808-8643-3320-83F6-FA6E9A9BE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172" y="2428385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44">
                <a:extLst>
                  <a:ext uri="{FF2B5EF4-FFF2-40B4-BE49-F238E27FC236}">
                    <a16:creationId xmlns:a16="http://schemas.microsoft.com/office/drawing/2014/main" id="{E4D51729-1DC3-9631-F21C-ABDA6E3D5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68" y="2514349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45">
                <a:extLst>
                  <a:ext uri="{FF2B5EF4-FFF2-40B4-BE49-F238E27FC236}">
                    <a16:creationId xmlns:a16="http://schemas.microsoft.com/office/drawing/2014/main" id="{189A8973-6082-EADA-0A41-61CBF942D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946" y="2600314"/>
                <a:ext cx="40524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46">
                <a:extLst>
                  <a:ext uri="{FF2B5EF4-FFF2-40B4-BE49-F238E27FC236}">
                    <a16:creationId xmlns:a16="http://schemas.microsoft.com/office/drawing/2014/main" id="{DB42D963-95AF-757A-9868-18C6CE36B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68" y="2686280"/>
                <a:ext cx="45545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Down Arrow 47">
              <a:extLst>
                <a:ext uri="{FF2B5EF4-FFF2-40B4-BE49-F238E27FC236}">
                  <a16:creationId xmlns:a16="http://schemas.microsoft.com/office/drawing/2014/main" id="{7AD92D12-5297-6BD6-73F3-2976B3B35E0C}"/>
                </a:ext>
              </a:extLst>
            </p:cNvPr>
            <p:cNvSpPr/>
            <p:nvPr/>
          </p:nvSpPr>
          <p:spPr>
            <a:xfrm>
              <a:off x="1485299" y="1279609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TextBox 48">
              <a:extLst>
                <a:ext uri="{FF2B5EF4-FFF2-40B4-BE49-F238E27FC236}">
                  <a16:creationId xmlns:a16="http://schemas.microsoft.com/office/drawing/2014/main" id="{42E341AF-02A8-3DB8-EC55-4D17B3B64DAD}"/>
                </a:ext>
              </a:extLst>
            </p:cNvPr>
            <p:cNvSpPr txBox="1"/>
            <p:nvPr/>
          </p:nvSpPr>
          <p:spPr>
            <a:xfrm>
              <a:off x="427355" y="1241967"/>
              <a:ext cx="1216494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DE" sz="1200" dirty="0"/>
                <a:t>6-frame translation</a:t>
              </a:r>
            </a:p>
          </p:txBody>
        </p:sp>
        <p:sp>
          <p:nvSpPr>
            <p:cNvPr id="17" name="Down Arrow 49">
              <a:extLst>
                <a:ext uri="{FF2B5EF4-FFF2-40B4-BE49-F238E27FC236}">
                  <a16:creationId xmlns:a16="http://schemas.microsoft.com/office/drawing/2014/main" id="{0BB79445-6C31-88AF-9257-4C36F3838117}"/>
                </a:ext>
              </a:extLst>
            </p:cNvPr>
            <p:cNvSpPr/>
            <p:nvPr/>
          </p:nvSpPr>
          <p:spPr>
            <a:xfrm>
              <a:off x="1485299" y="2446176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81F26C0A-8E68-69AC-FFE3-E55DC1B0A0AE}"/>
                </a:ext>
              </a:extLst>
            </p:cNvPr>
            <p:cNvSpPr txBox="1"/>
            <p:nvPr/>
          </p:nvSpPr>
          <p:spPr>
            <a:xfrm>
              <a:off x="385953" y="2433839"/>
              <a:ext cx="1165253" cy="22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GB" sz="1200" dirty="0"/>
                <a:t>F</a:t>
              </a:r>
              <a:r>
                <a:rPr lang="en-DE" sz="1200" dirty="0"/>
                <a:t>ind overlaps</a:t>
              </a:r>
            </a:p>
          </p:txBody>
        </p:sp>
        <p:cxnSp>
          <p:nvCxnSpPr>
            <p:cNvPr id="19" name="Straight Connector 51">
              <a:extLst>
                <a:ext uri="{FF2B5EF4-FFF2-40B4-BE49-F238E27FC236}">
                  <a16:creationId xmlns:a16="http://schemas.microsoft.com/office/drawing/2014/main" id="{6C2E7240-22FE-452F-5141-1F4B0D788DC3}"/>
                </a:ext>
              </a:extLst>
            </p:cNvPr>
            <p:cNvCxnSpPr>
              <a:cxnSpLocks/>
            </p:cNvCxnSpPr>
            <p:nvPr/>
          </p:nvCxnSpPr>
          <p:spPr>
            <a:xfrm>
              <a:off x="1629761" y="2781442"/>
              <a:ext cx="8072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2">
              <a:extLst>
                <a:ext uri="{FF2B5EF4-FFF2-40B4-BE49-F238E27FC236}">
                  <a16:creationId xmlns:a16="http://schemas.microsoft.com/office/drawing/2014/main" id="{9809E8FB-CF79-AAE2-3253-A21CDF259D7F}"/>
                </a:ext>
              </a:extLst>
            </p:cNvPr>
            <p:cNvCxnSpPr>
              <a:cxnSpLocks/>
            </p:cNvCxnSpPr>
            <p:nvPr/>
          </p:nvCxnSpPr>
          <p:spPr>
            <a:xfrm>
              <a:off x="885931" y="2738292"/>
              <a:ext cx="6923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3">
              <a:extLst>
                <a:ext uri="{FF2B5EF4-FFF2-40B4-BE49-F238E27FC236}">
                  <a16:creationId xmlns:a16="http://schemas.microsoft.com/office/drawing/2014/main" id="{1CAF2BAC-06AB-C01E-DB67-3F5BFCFFC351}"/>
                </a:ext>
              </a:extLst>
            </p:cNvPr>
            <p:cNvCxnSpPr>
              <a:cxnSpLocks/>
            </p:cNvCxnSpPr>
            <p:nvPr/>
          </p:nvCxnSpPr>
          <p:spPr>
            <a:xfrm>
              <a:off x="1176139" y="3116170"/>
              <a:ext cx="6923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4">
              <a:extLst>
                <a:ext uri="{FF2B5EF4-FFF2-40B4-BE49-F238E27FC236}">
                  <a16:creationId xmlns:a16="http://schemas.microsoft.com/office/drawing/2014/main" id="{21EBE865-CA42-29A5-DFE2-7241193C7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10191" y="2956563"/>
              <a:ext cx="9914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5">
              <a:extLst>
                <a:ext uri="{FF2B5EF4-FFF2-40B4-BE49-F238E27FC236}">
                  <a16:creationId xmlns:a16="http://schemas.microsoft.com/office/drawing/2014/main" id="{5EDE4BCB-1FB4-327D-1413-3C82018B30EE}"/>
                </a:ext>
              </a:extLst>
            </p:cNvPr>
            <p:cNvCxnSpPr>
              <a:cxnSpLocks/>
            </p:cNvCxnSpPr>
            <p:nvPr/>
          </p:nvCxnSpPr>
          <p:spPr>
            <a:xfrm>
              <a:off x="1451261" y="3179501"/>
              <a:ext cx="27175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6">
              <a:extLst>
                <a:ext uri="{FF2B5EF4-FFF2-40B4-BE49-F238E27FC236}">
                  <a16:creationId xmlns:a16="http://schemas.microsoft.com/office/drawing/2014/main" id="{52E8F9E2-3442-6E64-1DED-691DFA4196D5}"/>
                </a:ext>
              </a:extLst>
            </p:cNvPr>
            <p:cNvCxnSpPr>
              <a:cxnSpLocks/>
            </p:cNvCxnSpPr>
            <p:nvPr/>
          </p:nvCxnSpPr>
          <p:spPr>
            <a:xfrm>
              <a:off x="1920343" y="2785237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7">
              <a:extLst>
                <a:ext uri="{FF2B5EF4-FFF2-40B4-BE49-F238E27FC236}">
                  <a16:creationId xmlns:a16="http://schemas.microsoft.com/office/drawing/2014/main" id="{5601527B-F0B9-7EB3-B0FC-8B3E8EA853AF}"/>
                </a:ext>
              </a:extLst>
            </p:cNvPr>
            <p:cNvCxnSpPr>
              <a:cxnSpLocks/>
            </p:cNvCxnSpPr>
            <p:nvPr/>
          </p:nvCxnSpPr>
          <p:spPr>
            <a:xfrm>
              <a:off x="925562" y="2813261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8">
              <a:extLst>
                <a:ext uri="{FF2B5EF4-FFF2-40B4-BE49-F238E27FC236}">
                  <a16:creationId xmlns:a16="http://schemas.microsoft.com/office/drawing/2014/main" id="{E6BF1C37-AD90-1059-F147-2F97E69D272B}"/>
                </a:ext>
              </a:extLst>
            </p:cNvPr>
            <p:cNvCxnSpPr>
              <a:cxnSpLocks/>
            </p:cNvCxnSpPr>
            <p:nvPr/>
          </p:nvCxnSpPr>
          <p:spPr>
            <a:xfrm>
              <a:off x="896231" y="2879242"/>
              <a:ext cx="2834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9">
              <a:extLst>
                <a:ext uri="{FF2B5EF4-FFF2-40B4-BE49-F238E27FC236}">
                  <a16:creationId xmlns:a16="http://schemas.microsoft.com/office/drawing/2014/main" id="{4BF97DF6-2BBE-6572-0A9C-AAA9F10327B0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46" y="2742356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60">
              <a:extLst>
                <a:ext uri="{FF2B5EF4-FFF2-40B4-BE49-F238E27FC236}">
                  <a16:creationId xmlns:a16="http://schemas.microsoft.com/office/drawing/2014/main" id="{70B0E174-3B7B-078A-3BB5-AD9034005EB4}"/>
                </a:ext>
              </a:extLst>
            </p:cNvPr>
            <p:cNvCxnSpPr>
              <a:cxnSpLocks/>
            </p:cNvCxnSpPr>
            <p:nvPr/>
          </p:nvCxnSpPr>
          <p:spPr>
            <a:xfrm>
              <a:off x="1206630" y="2879242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1">
              <a:extLst>
                <a:ext uri="{FF2B5EF4-FFF2-40B4-BE49-F238E27FC236}">
                  <a16:creationId xmlns:a16="http://schemas.microsoft.com/office/drawing/2014/main" id="{118830E5-3068-D89F-92E2-59010685E740}"/>
                </a:ext>
              </a:extLst>
            </p:cNvPr>
            <p:cNvCxnSpPr>
              <a:cxnSpLocks/>
            </p:cNvCxnSpPr>
            <p:nvPr/>
          </p:nvCxnSpPr>
          <p:spPr>
            <a:xfrm>
              <a:off x="2081255" y="2853329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2">
              <a:extLst>
                <a:ext uri="{FF2B5EF4-FFF2-40B4-BE49-F238E27FC236}">
                  <a16:creationId xmlns:a16="http://schemas.microsoft.com/office/drawing/2014/main" id="{C06E07DC-334A-8323-D2CC-443F513B0F26}"/>
                </a:ext>
              </a:extLst>
            </p:cNvPr>
            <p:cNvCxnSpPr>
              <a:cxnSpLocks/>
            </p:cNvCxnSpPr>
            <p:nvPr/>
          </p:nvCxnSpPr>
          <p:spPr>
            <a:xfrm>
              <a:off x="1710578" y="2853329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3">
              <a:extLst>
                <a:ext uri="{FF2B5EF4-FFF2-40B4-BE49-F238E27FC236}">
                  <a16:creationId xmlns:a16="http://schemas.microsoft.com/office/drawing/2014/main" id="{0ECB1BC4-6CB8-24FC-DF90-6A737F178886}"/>
                </a:ext>
              </a:extLst>
            </p:cNvPr>
            <p:cNvCxnSpPr>
              <a:cxnSpLocks/>
            </p:cNvCxnSpPr>
            <p:nvPr/>
          </p:nvCxnSpPr>
          <p:spPr>
            <a:xfrm>
              <a:off x="1779490" y="2921550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64">
              <a:extLst>
                <a:ext uri="{FF2B5EF4-FFF2-40B4-BE49-F238E27FC236}">
                  <a16:creationId xmlns:a16="http://schemas.microsoft.com/office/drawing/2014/main" id="{F1A9FC8D-6ED3-3349-B231-8200FD6701EA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98" y="2914266"/>
              <a:ext cx="1926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5">
              <a:extLst>
                <a:ext uri="{FF2B5EF4-FFF2-40B4-BE49-F238E27FC236}">
                  <a16:creationId xmlns:a16="http://schemas.microsoft.com/office/drawing/2014/main" id="{8EC8B972-AD58-05F4-8A4A-12A1079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1660261" y="2994620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6">
              <a:extLst>
                <a:ext uri="{FF2B5EF4-FFF2-40B4-BE49-F238E27FC236}">
                  <a16:creationId xmlns:a16="http://schemas.microsoft.com/office/drawing/2014/main" id="{03E9C31E-B41B-B255-2DF9-B9EC29CA4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66444" y="3116170"/>
              <a:ext cx="3218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7">
              <a:extLst>
                <a:ext uri="{FF2B5EF4-FFF2-40B4-BE49-F238E27FC236}">
                  <a16:creationId xmlns:a16="http://schemas.microsoft.com/office/drawing/2014/main" id="{C1209A41-9E6E-B978-0518-BE7988613857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75" y="3240729"/>
              <a:ext cx="2469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8">
              <a:extLst>
                <a:ext uri="{FF2B5EF4-FFF2-40B4-BE49-F238E27FC236}">
                  <a16:creationId xmlns:a16="http://schemas.microsoft.com/office/drawing/2014/main" id="{4B5D9E81-F9E9-D7A6-F7FE-E6390FE260BF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37" y="3237646"/>
              <a:ext cx="2775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69">
              <a:extLst>
                <a:ext uri="{FF2B5EF4-FFF2-40B4-BE49-F238E27FC236}">
                  <a16:creationId xmlns:a16="http://schemas.microsoft.com/office/drawing/2014/main" id="{A112B43E-E30B-4A68-FEAB-B42571447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662" y="3116170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0">
              <a:extLst>
                <a:ext uri="{FF2B5EF4-FFF2-40B4-BE49-F238E27FC236}">
                  <a16:creationId xmlns:a16="http://schemas.microsoft.com/office/drawing/2014/main" id="{DC7FEEFC-A0A8-4566-DB42-A7923A60B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6824" y="3115330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71">
              <a:extLst>
                <a:ext uri="{FF2B5EF4-FFF2-40B4-BE49-F238E27FC236}">
                  <a16:creationId xmlns:a16="http://schemas.microsoft.com/office/drawing/2014/main" id="{5ABC7256-12FA-152A-1BF8-09ED7B81E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2930" y="3118762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72">
              <a:extLst>
                <a:ext uri="{FF2B5EF4-FFF2-40B4-BE49-F238E27FC236}">
                  <a16:creationId xmlns:a16="http://schemas.microsoft.com/office/drawing/2014/main" id="{1E95877A-5AD4-7548-D5CF-2E289729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7854" y="3115330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73">
              <a:extLst>
                <a:ext uri="{FF2B5EF4-FFF2-40B4-BE49-F238E27FC236}">
                  <a16:creationId xmlns:a16="http://schemas.microsoft.com/office/drawing/2014/main" id="{BD1910D1-06F4-CE31-FD0D-20511531F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9531" y="3115330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74">
              <a:extLst>
                <a:ext uri="{FF2B5EF4-FFF2-40B4-BE49-F238E27FC236}">
                  <a16:creationId xmlns:a16="http://schemas.microsoft.com/office/drawing/2014/main" id="{5B81FDF9-3182-6690-264C-7220A7BD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1132" y="3115330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75">
              <a:extLst>
                <a:ext uri="{FF2B5EF4-FFF2-40B4-BE49-F238E27FC236}">
                  <a16:creationId xmlns:a16="http://schemas.microsoft.com/office/drawing/2014/main" id="{CAB9DDB4-54EE-9B0E-5721-E225A21DA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31" y="2745169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76">
              <a:extLst>
                <a:ext uri="{FF2B5EF4-FFF2-40B4-BE49-F238E27FC236}">
                  <a16:creationId xmlns:a16="http://schemas.microsoft.com/office/drawing/2014/main" id="{D642D2E3-DA98-6522-FD93-3A6A76463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6881" y="2752721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77">
              <a:extLst>
                <a:ext uri="{FF2B5EF4-FFF2-40B4-BE49-F238E27FC236}">
                  <a16:creationId xmlns:a16="http://schemas.microsoft.com/office/drawing/2014/main" id="{5286D882-9EA5-2BC4-33A3-D6E4DD237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032" y="2745169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78">
              <a:extLst>
                <a:ext uri="{FF2B5EF4-FFF2-40B4-BE49-F238E27FC236}">
                  <a16:creationId xmlns:a16="http://schemas.microsoft.com/office/drawing/2014/main" id="{1A4742E2-AE14-D4B9-5B80-AF6CB6D2A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865" y="2752721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79">
              <a:extLst>
                <a:ext uri="{FF2B5EF4-FFF2-40B4-BE49-F238E27FC236}">
                  <a16:creationId xmlns:a16="http://schemas.microsoft.com/office/drawing/2014/main" id="{A9F9B540-2E97-2FBE-0252-33692E1DB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191" y="2745169"/>
              <a:ext cx="0" cy="20776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80">
              <a:extLst>
                <a:ext uri="{FF2B5EF4-FFF2-40B4-BE49-F238E27FC236}">
                  <a16:creationId xmlns:a16="http://schemas.microsoft.com/office/drawing/2014/main" id="{4D23F909-74BB-1243-84D1-F957D3A4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040" y="2743780"/>
              <a:ext cx="0" cy="20776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1">
              <a:extLst>
                <a:ext uri="{FF2B5EF4-FFF2-40B4-BE49-F238E27FC236}">
                  <a16:creationId xmlns:a16="http://schemas.microsoft.com/office/drawing/2014/main" id="{86D2A4DA-F691-336D-22E2-73D46211E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3247" y="2752721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82">
              <a:extLst>
                <a:ext uri="{FF2B5EF4-FFF2-40B4-BE49-F238E27FC236}">
                  <a16:creationId xmlns:a16="http://schemas.microsoft.com/office/drawing/2014/main" id="{EA98AC80-8014-7734-8F04-B337655EC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282" y="2749090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83">
              <a:extLst>
                <a:ext uri="{FF2B5EF4-FFF2-40B4-BE49-F238E27FC236}">
                  <a16:creationId xmlns:a16="http://schemas.microsoft.com/office/drawing/2014/main" id="{B57356F7-4545-CED3-D884-6875DBC9E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9490" y="2783849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4">
              <a:extLst>
                <a:ext uri="{FF2B5EF4-FFF2-40B4-BE49-F238E27FC236}">
                  <a16:creationId xmlns:a16="http://schemas.microsoft.com/office/drawing/2014/main" id="{F0AAEC00-3630-D23B-8A67-CDDE61AE0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737" y="2778360"/>
              <a:ext cx="0" cy="20776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85">
              <a:extLst>
                <a:ext uri="{FF2B5EF4-FFF2-40B4-BE49-F238E27FC236}">
                  <a16:creationId xmlns:a16="http://schemas.microsoft.com/office/drawing/2014/main" id="{DFD6EF7E-08DC-D51E-79C1-5FC7BE9D2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0133" y="2792790"/>
              <a:ext cx="0" cy="20776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86">
              <a:extLst>
                <a:ext uri="{FF2B5EF4-FFF2-40B4-BE49-F238E27FC236}">
                  <a16:creationId xmlns:a16="http://schemas.microsoft.com/office/drawing/2014/main" id="{DBEB94BC-226F-DC34-8F23-A5CCC86BC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9170" y="2792591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7">
              <a:extLst>
                <a:ext uri="{FF2B5EF4-FFF2-40B4-BE49-F238E27FC236}">
                  <a16:creationId xmlns:a16="http://schemas.microsoft.com/office/drawing/2014/main" id="{81E081AC-BDF6-0477-5C2E-8FF6A0AB9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898" y="2800074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88">
              <a:extLst>
                <a:ext uri="{FF2B5EF4-FFF2-40B4-BE49-F238E27FC236}">
                  <a16:creationId xmlns:a16="http://schemas.microsoft.com/office/drawing/2014/main" id="{BA841E5B-9793-74A1-DC23-977E52296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774" y="2801392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89">
              <a:extLst>
                <a:ext uri="{FF2B5EF4-FFF2-40B4-BE49-F238E27FC236}">
                  <a16:creationId xmlns:a16="http://schemas.microsoft.com/office/drawing/2014/main" id="{9AA19450-D5EB-8A62-99F8-3EE5696D8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402" y="2789159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90">
              <a:extLst>
                <a:ext uri="{FF2B5EF4-FFF2-40B4-BE49-F238E27FC236}">
                  <a16:creationId xmlns:a16="http://schemas.microsoft.com/office/drawing/2014/main" id="{B4C392A5-EF9D-62A5-3027-A117D33AD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578" y="2789159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91">
              <a:extLst>
                <a:ext uri="{FF2B5EF4-FFF2-40B4-BE49-F238E27FC236}">
                  <a16:creationId xmlns:a16="http://schemas.microsoft.com/office/drawing/2014/main" id="{CDF7DA32-7A57-4796-EEFD-434921016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913" y="2792591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92">
              <a:extLst>
                <a:ext uri="{FF2B5EF4-FFF2-40B4-BE49-F238E27FC236}">
                  <a16:creationId xmlns:a16="http://schemas.microsoft.com/office/drawing/2014/main" id="{DA8C268A-25BD-8DA9-AF26-61C544D93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36" y="2789159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own Arrow 93">
              <a:extLst>
                <a:ext uri="{FF2B5EF4-FFF2-40B4-BE49-F238E27FC236}">
                  <a16:creationId xmlns:a16="http://schemas.microsoft.com/office/drawing/2014/main" id="{AC577F20-2E54-B66A-D45F-EDEADF7DB7D3}"/>
                </a:ext>
              </a:extLst>
            </p:cNvPr>
            <p:cNvSpPr/>
            <p:nvPr/>
          </p:nvSpPr>
          <p:spPr>
            <a:xfrm>
              <a:off x="1485299" y="3394015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TextBox 94">
              <a:extLst>
                <a:ext uri="{FF2B5EF4-FFF2-40B4-BE49-F238E27FC236}">
                  <a16:creationId xmlns:a16="http://schemas.microsoft.com/office/drawing/2014/main" id="{E93B7EF0-5A3E-C1ED-87DA-1D2F9A776A67}"/>
                </a:ext>
              </a:extLst>
            </p:cNvPr>
            <p:cNvSpPr txBox="1"/>
            <p:nvPr/>
          </p:nvSpPr>
          <p:spPr>
            <a:xfrm>
              <a:off x="213489" y="3314708"/>
              <a:ext cx="1467356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US" sz="1200" dirty="0"/>
                <a:t>Select</a:t>
              </a:r>
            </a:p>
            <a:p>
              <a:r>
                <a:rPr lang="en-US" sz="1200" dirty="0"/>
                <a:t>extensions</a:t>
              </a:r>
              <a:endParaRPr lang="en-DE" sz="1200" dirty="0"/>
            </a:p>
          </p:txBody>
        </p:sp>
        <p:grpSp>
          <p:nvGrpSpPr>
            <p:cNvPr id="63" name="Group 95">
              <a:extLst>
                <a:ext uri="{FF2B5EF4-FFF2-40B4-BE49-F238E27FC236}">
                  <a16:creationId xmlns:a16="http://schemas.microsoft.com/office/drawing/2014/main" id="{A453417E-B899-FDFD-5F46-44E94738176F}"/>
                </a:ext>
              </a:extLst>
            </p:cNvPr>
            <p:cNvGrpSpPr/>
            <p:nvPr/>
          </p:nvGrpSpPr>
          <p:grpSpPr>
            <a:xfrm>
              <a:off x="900423" y="3687116"/>
              <a:ext cx="1515797" cy="498373"/>
              <a:chOff x="424401" y="4301754"/>
              <a:chExt cx="2487082" cy="593745"/>
            </a:xfrm>
          </p:grpSpPr>
          <p:cxnSp>
            <p:nvCxnSpPr>
              <p:cNvPr id="271" name="Straight Connector 96">
                <a:extLst>
                  <a:ext uri="{FF2B5EF4-FFF2-40B4-BE49-F238E27FC236}">
                    <a16:creationId xmlns:a16="http://schemas.microsoft.com/office/drawing/2014/main" id="{77D14B4C-0C90-1967-03AA-A7FDA7883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615" y="4556953"/>
                <a:ext cx="16267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97">
                <a:extLst>
                  <a:ext uri="{FF2B5EF4-FFF2-40B4-BE49-F238E27FC236}">
                    <a16:creationId xmlns:a16="http://schemas.microsoft.com/office/drawing/2014/main" id="{31AEEA23-A721-4B74-B3F4-E9C709883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735" y="4822554"/>
                <a:ext cx="44588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98">
                <a:extLst>
                  <a:ext uri="{FF2B5EF4-FFF2-40B4-BE49-F238E27FC236}">
                    <a16:creationId xmlns:a16="http://schemas.microsoft.com/office/drawing/2014/main" id="{D3C02C29-16D6-209D-3C12-485A1FED9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5661" y="4352841"/>
                <a:ext cx="101232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99">
                <a:extLst>
                  <a:ext uri="{FF2B5EF4-FFF2-40B4-BE49-F238E27FC236}">
                    <a16:creationId xmlns:a16="http://schemas.microsoft.com/office/drawing/2014/main" id="{C8069FB2-880B-5559-B969-9535ECC20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27" y="4386228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100">
                <a:extLst>
                  <a:ext uri="{FF2B5EF4-FFF2-40B4-BE49-F238E27FC236}">
                    <a16:creationId xmlns:a16="http://schemas.microsoft.com/office/drawing/2014/main" id="{45A5A7C0-D70C-5D34-C7C0-CBA263083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01" y="4464836"/>
                <a:ext cx="4650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101">
                <a:extLst>
                  <a:ext uri="{FF2B5EF4-FFF2-40B4-BE49-F238E27FC236}">
                    <a16:creationId xmlns:a16="http://schemas.microsoft.com/office/drawing/2014/main" id="{5EFF2961-143B-2E90-FFF3-C1D0B07DF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427" y="4301754"/>
                <a:ext cx="982835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102">
                <a:extLst>
                  <a:ext uri="{FF2B5EF4-FFF2-40B4-BE49-F238E27FC236}">
                    <a16:creationId xmlns:a16="http://schemas.microsoft.com/office/drawing/2014/main" id="{50EA212D-0E5A-30DD-F2A0-4B6068AD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696" y="4464836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103">
                <a:extLst>
                  <a:ext uri="{FF2B5EF4-FFF2-40B4-BE49-F238E27FC236}">
                    <a16:creationId xmlns:a16="http://schemas.microsoft.com/office/drawing/2014/main" id="{7EBD7565-96B4-4DD5-5636-28EBCE85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3444" y="4433964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104">
                <a:extLst>
                  <a:ext uri="{FF2B5EF4-FFF2-40B4-BE49-F238E27FC236}">
                    <a16:creationId xmlns:a16="http://schemas.microsoft.com/office/drawing/2014/main" id="{33B67B0D-FCF3-E4DE-6195-DA1A318D7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249" y="4433964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105">
                <a:extLst>
                  <a:ext uri="{FF2B5EF4-FFF2-40B4-BE49-F238E27FC236}">
                    <a16:creationId xmlns:a16="http://schemas.microsoft.com/office/drawing/2014/main" id="{34B66CB6-F493-E339-DA95-4DC00DCDD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8317" y="4515240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106">
                <a:extLst>
                  <a:ext uri="{FF2B5EF4-FFF2-40B4-BE49-F238E27FC236}">
                    <a16:creationId xmlns:a16="http://schemas.microsoft.com/office/drawing/2014/main" id="{3F3FFF8E-EA9F-B6E4-4B04-9D64B8073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451" y="4506562"/>
                <a:ext cx="316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107">
                <a:extLst>
                  <a:ext uri="{FF2B5EF4-FFF2-40B4-BE49-F238E27FC236}">
                    <a16:creationId xmlns:a16="http://schemas.microsoft.com/office/drawing/2014/main" id="{296AC95F-B468-88D3-4780-FED2FD384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689" y="4602293"/>
                <a:ext cx="52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108">
                <a:extLst>
                  <a:ext uri="{FF2B5EF4-FFF2-40B4-BE49-F238E27FC236}">
                    <a16:creationId xmlns:a16="http://schemas.microsoft.com/office/drawing/2014/main" id="{C304269F-AD9E-CCDF-F5C2-315B560C5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41" y="4747104"/>
                <a:ext cx="84970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109">
                <a:extLst>
                  <a:ext uri="{FF2B5EF4-FFF2-40B4-BE49-F238E27FC236}">
                    <a16:creationId xmlns:a16="http://schemas.microsoft.com/office/drawing/2014/main" id="{760C8AF3-28D0-065E-2C27-C8765E5F3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9059" y="4895499"/>
                <a:ext cx="40524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110">
                <a:extLst>
                  <a:ext uri="{FF2B5EF4-FFF2-40B4-BE49-F238E27FC236}">
                    <a16:creationId xmlns:a16="http://schemas.microsoft.com/office/drawing/2014/main" id="{356CC1D9-4909-8DBE-2DA2-9927954AE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528" y="4891827"/>
                <a:ext cx="45545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Down Arrow 111">
              <a:extLst>
                <a:ext uri="{FF2B5EF4-FFF2-40B4-BE49-F238E27FC236}">
                  <a16:creationId xmlns:a16="http://schemas.microsoft.com/office/drawing/2014/main" id="{31D61C01-3DDF-DBB6-A0FB-48308436DB1C}"/>
                </a:ext>
              </a:extLst>
            </p:cNvPr>
            <p:cNvSpPr/>
            <p:nvPr/>
          </p:nvSpPr>
          <p:spPr>
            <a:xfrm>
              <a:off x="1485299" y="4325546"/>
              <a:ext cx="149771" cy="224711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TextBox 112">
              <a:extLst>
                <a:ext uri="{FF2B5EF4-FFF2-40B4-BE49-F238E27FC236}">
                  <a16:creationId xmlns:a16="http://schemas.microsoft.com/office/drawing/2014/main" id="{4C5C0F40-CE5F-3D33-0DEE-2C2ED2FAB685}"/>
                </a:ext>
              </a:extLst>
            </p:cNvPr>
            <p:cNvSpPr txBox="1"/>
            <p:nvPr/>
          </p:nvSpPr>
          <p:spPr>
            <a:xfrm>
              <a:off x="-39645" y="4269987"/>
              <a:ext cx="1643995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Construct </a:t>
              </a:r>
              <a:br>
                <a:rPr lang="en-US" sz="1200" dirty="0"/>
              </a:br>
              <a:r>
                <a:rPr lang="en-US" sz="1200" dirty="0"/>
                <a:t>nucleotide contigs</a:t>
              </a:r>
              <a:endParaRPr lang="en-DE" sz="1200" dirty="0"/>
            </a:p>
          </p:txBody>
        </p:sp>
        <p:grpSp>
          <p:nvGrpSpPr>
            <p:cNvPr id="66" name="Group 113">
              <a:extLst>
                <a:ext uri="{FF2B5EF4-FFF2-40B4-BE49-F238E27FC236}">
                  <a16:creationId xmlns:a16="http://schemas.microsoft.com/office/drawing/2014/main" id="{83646B5E-7EC9-7978-B853-BF9576A0960A}"/>
                </a:ext>
              </a:extLst>
            </p:cNvPr>
            <p:cNvGrpSpPr/>
            <p:nvPr/>
          </p:nvGrpSpPr>
          <p:grpSpPr>
            <a:xfrm>
              <a:off x="312063" y="1854009"/>
              <a:ext cx="270800" cy="2153818"/>
              <a:chOff x="137823" y="2117849"/>
              <a:chExt cx="307784" cy="2565989"/>
            </a:xfrm>
          </p:grpSpPr>
          <p:sp>
            <p:nvSpPr>
              <p:cNvPr id="268" name="Down Arrow 114">
                <a:extLst>
                  <a:ext uri="{FF2B5EF4-FFF2-40B4-BE49-F238E27FC236}">
                    <a16:creationId xmlns:a16="http://schemas.microsoft.com/office/drawing/2014/main" id="{4E06DB7B-7F53-15C2-A527-52806B5F404D}"/>
                  </a:ext>
                </a:extLst>
              </p:cNvPr>
              <p:cNvSpPr/>
              <p:nvPr/>
            </p:nvSpPr>
            <p:spPr>
              <a:xfrm rot="16200000">
                <a:off x="233574" y="2036533"/>
                <a:ext cx="130718" cy="293349"/>
              </a:xfrm>
              <a:prstGeom prst="downArrow">
                <a:avLst>
                  <a:gd name="adj1" fmla="val 50000"/>
                  <a:gd name="adj2" fmla="val 62659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9" name="Rectangle 115">
                <a:extLst>
                  <a:ext uri="{FF2B5EF4-FFF2-40B4-BE49-F238E27FC236}">
                    <a16:creationId xmlns:a16="http://schemas.microsoft.com/office/drawing/2014/main" id="{9DCE5016-BA69-760A-CFDB-9381BACC689A}"/>
                  </a:ext>
                </a:extLst>
              </p:cNvPr>
              <p:cNvSpPr/>
              <p:nvPr/>
            </p:nvSpPr>
            <p:spPr>
              <a:xfrm>
                <a:off x="137823" y="2150898"/>
                <a:ext cx="66588" cy="253294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0" name="Rectangle 116">
                <a:extLst>
                  <a:ext uri="{FF2B5EF4-FFF2-40B4-BE49-F238E27FC236}">
                    <a16:creationId xmlns:a16="http://schemas.microsoft.com/office/drawing/2014/main" id="{BB2DA82D-29E5-A792-22BF-A2B245366AC3}"/>
                  </a:ext>
                </a:extLst>
              </p:cNvPr>
              <p:cNvSpPr/>
              <p:nvPr/>
            </p:nvSpPr>
            <p:spPr>
              <a:xfrm>
                <a:off x="184212" y="4609434"/>
                <a:ext cx="214816" cy="744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67" name="TextBox 117">
              <a:extLst>
                <a:ext uri="{FF2B5EF4-FFF2-40B4-BE49-F238E27FC236}">
                  <a16:creationId xmlns:a16="http://schemas.microsoft.com/office/drawing/2014/main" id="{57A4B7B2-34E7-80FE-EF01-10B55A089DBA}"/>
                </a:ext>
              </a:extLst>
            </p:cNvPr>
            <p:cNvSpPr txBox="1"/>
            <p:nvPr/>
          </p:nvSpPr>
          <p:spPr>
            <a:xfrm>
              <a:off x="154335" y="1646245"/>
              <a:ext cx="595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iterate</a:t>
              </a:r>
              <a:endParaRPr lang="en-DE" sz="1400" dirty="0"/>
            </a:p>
          </p:txBody>
        </p:sp>
        <p:grpSp>
          <p:nvGrpSpPr>
            <p:cNvPr id="68" name="Group 118">
              <a:extLst>
                <a:ext uri="{FF2B5EF4-FFF2-40B4-BE49-F238E27FC236}">
                  <a16:creationId xmlns:a16="http://schemas.microsoft.com/office/drawing/2014/main" id="{7997BF9F-F3EA-42E9-B1B2-E57C6716E16E}"/>
                </a:ext>
              </a:extLst>
            </p:cNvPr>
            <p:cNvGrpSpPr/>
            <p:nvPr/>
          </p:nvGrpSpPr>
          <p:grpSpPr>
            <a:xfrm>
              <a:off x="748788" y="4661437"/>
              <a:ext cx="1635878" cy="153848"/>
              <a:chOff x="221785" y="5462528"/>
              <a:chExt cx="2684106" cy="183289"/>
            </a:xfrm>
          </p:grpSpPr>
          <p:cxnSp>
            <p:nvCxnSpPr>
              <p:cNvPr id="265" name="Straight Connector 119">
                <a:extLst>
                  <a:ext uri="{FF2B5EF4-FFF2-40B4-BE49-F238E27FC236}">
                    <a16:creationId xmlns:a16="http://schemas.microsoft.com/office/drawing/2014/main" id="{7C208244-2733-EC6E-7707-673BBD869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930" y="5645817"/>
                <a:ext cx="231731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120">
                <a:extLst>
                  <a:ext uri="{FF2B5EF4-FFF2-40B4-BE49-F238E27FC236}">
                    <a16:creationId xmlns:a16="http://schemas.microsoft.com/office/drawing/2014/main" id="{6277A937-4E67-C6DC-34F6-EAB87F7E5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85" y="5462528"/>
                <a:ext cx="224980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121">
                <a:extLst>
                  <a:ext uri="{FF2B5EF4-FFF2-40B4-BE49-F238E27FC236}">
                    <a16:creationId xmlns:a16="http://schemas.microsoft.com/office/drawing/2014/main" id="{B88F28DB-45CB-19EA-6309-C84C9490D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826" y="5555338"/>
                <a:ext cx="194506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122">
              <a:extLst>
                <a:ext uri="{FF2B5EF4-FFF2-40B4-BE49-F238E27FC236}">
                  <a16:creationId xmlns:a16="http://schemas.microsoft.com/office/drawing/2014/main" id="{482B62AD-CCC4-73CD-F655-49E13B2A6373}"/>
                </a:ext>
              </a:extLst>
            </p:cNvPr>
            <p:cNvSpPr txBox="1"/>
            <p:nvPr/>
          </p:nvSpPr>
          <p:spPr>
            <a:xfrm rot="5400000">
              <a:off x="1467465" y="4783734"/>
              <a:ext cx="363559" cy="46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/>
                <a:t>…</a:t>
              </a:r>
            </a:p>
          </p:txBody>
        </p:sp>
        <p:sp>
          <p:nvSpPr>
            <p:cNvPr id="70" name="TextBox 123">
              <a:extLst>
                <a:ext uri="{FF2B5EF4-FFF2-40B4-BE49-F238E27FC236}">
                  <a16:creationId xmlns:a16="http://schemas.microsoft.com/office/drawing/2014/main" id="{656BF6DA-BBF3-F9AD-21A0-AC64BD234366}"/>
                </a:ext>
              </a:extLst>
            </p:cNvPr>
            <p:cNvSpPr txBox="1"/>
            <p:nvPr/>
          </p:nvSpPr>
          <p:spPr>
            <a:xfrm rot="5400000">
              <a:off x="4363464" y="2033547"/>
              <a:ext cx="363559" cy="46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dirty="0"/>
                <a:t>…</a:t>
              </a:r>
            </a:p>
          </p:txBody>
        </p:sp>
        <p:sp>
          <p:nvSpPr>
            <p:cNvPr id="71" name="Down Arrow 124">
              <a:extLst>
                <a:ext uri="{FF2B5EF4-FFF2-40B4-BE49-F238E27FC236}">
                  <a16:creationId xmlns:a16="http://schemas.microsoft.com/office/drawing/2014/main" id="{47B264F2-4490-99B5-3436-82F7152040C7}"/>
                </a:ext>
              </a:extLst>
            </p:cNvPr>
            <p:cNvSpPr/>
            <p:nvPr/>
          </p:nvSpPr>
          <p:spPr>
            <a:xfrm>
              <a:off x="4384588" y="2458515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TextBox 125">
              <a:extLst>
                <a:ext uri="{FF2B5EF4-FFF2-40B4-BE49-F238E27FC236}">
                  <a16:creationId xmlns:a16="http://schemas.microsoft.com/office/drawing/2014/main" id="{B5FC89F7-D302-8426-3691-C29388472189}"/>
                </a:ext>
              </a:extLst>
            </p:cNvPr>
            <p:cNvSpPr txBox="1"/>
            <p:nvPr/>
          </p:nvSpPr>
          <p:spPr>
            <a:xfrm>
              <a:off x="3102468" y="2446176"/>
              <a:ext cx="1263274" cy="22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GB" sz="1200" dirty="0"/>
                <a:t>F</a:t>
              </a:r>
              <a:r>
                <a:rPr lang="en-DE" sz="1200" dirty="0"/>
                <a:t>ind overlaps</a:t>
              </a:r>
            </a:p>
          </p:txBody>
        </p:sp>
        <p:sp>
          <p:nvSpPr>
            <p:cNvPr id="73" name="Down Arrow 126">
              <a:extLst>
                <a:ext uri="{FF2B5EF4-FFF2-40B4-BE49-F238E27FC236}">
                  <a16:creationId xmlns:a16="http://schemas.microsoft.com/office/drawing/2014/main" id="{FF5EC7F5-76E7-B18F-8794-4B5868C9D76A}"/>
                </a:ext>
              </a:extLst>
            </p:cNvPr>
            <p:cNvSpPr/>
            <p:nvPr/>
          </p:nvSpPr>
          <p:spPr>
            <a:xfrm>
              <a:off x="4384588" y="3477249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4" name="TextBox 127">
              <a:extLst>
                <a:ext uri="{FF2B5EF4-FFF2-40B4-BE49-F238E27FC236}">
                  <a16:creationId xmlns:a16="http://schemas.microsoft.com/office/drawing/2014/main" id="{A3D85C7D-9DFC-5D48-6C8D-C7441549A027}"/>
                </a:ext>
              </a:extLst>
            </p:cNvPr>
            <p:cNvSpPr txBox="1"/>
            <p:nvPr/>
          </p:nvSpPr>
          <p:spPr>
            <a:xfrm>
              <a:off x="2982542" y="3425684"/>
              <a:ext cx="1433883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US" sz="1200" dirty="0"/>
                <a:t>Select </a:t>
              </a:r>
            </a:p>
            <a:p>
              <a:r>
                <a:rPr lang="en-US" sz="1200" dirty="0"/>
                <a:t>extensions</a:t>
              </a:r>
              <a:endParaRPr lang="en-DE" sz="1200" dirty="0"/>
            </a:p>
          </p:txBody>
        </p:sp>
        <p:grpSp>
          <p:nvGrpSpPr>
            <p:cNvPr id="75" name="Group 128">
              <a:extLst>
                <a:ext uri="{FF2B5EF4-FFF2-40B4-BE49-F238E27FC236}">
                  <a16:creationId xmlns:a16="http://schemas.microsoft.com/office/drawing/2014/main" id="{6BF8398B-4B9E-02A9-F36A-8EF1EE150F34}"/>
                </a:ext>
              </a:extLst>
            </p:cNvPr>
            <p:cNvGrpSpPr/>
            <p:nvPr/>
          </p:nvGrpSpPr>
          <p:grpSpPr>
            <a:xfrm>
              <a:off x="3629394" y="1951979"/>
              <a:ext cx="1635878" cy="153848"/>
              <a:chOff x="221785" y="5462528"/>
              <a:chExt cx="2684106" cy="183289"/>
            </a:xfrm>
          </p:grpSpPr>
          <p:cxnSp>
            <p:nvCxnSpPr>
              <p:cNvPr id="262" name="Straight Connector 129">
                <a:extLst>
                  <a:ext uri="{FF2B5EF4-FFF2-40B4-BE49-F238E27FC236}">
                    <a16:creationId xmlns:a16="http://schemas.microsoft.com/office/drawing/2014/main" id="{3CACA03C-C04F-F8A7-ADE6-455ADD644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930" y="5645817"/>
                <a:ext cx="231731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130">
                <a:extLst>
                  <a:ext uri="{FF2B5EF4-FFF2-40B4-BE49-F238E27FC236}">
                    <a16:creationId xmlns:a16="http://schemas.microsoft.com/office/drawing/2014/main" id="{95730709-84FD-2836-C01D-9EFE058BF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785" y="5462528"/>
                <a:ext cx="224980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131">
                <a:extLst>
                  <a:ext uri="{FF2B5EF4-FFF2-40B4-BE49-F238E27FC236}">
                    <a16:creationId xmlns:a16="http://schemas.microsoft.com/office/drawing/2014/main" id="{E90BBDA6-035A-6C9B-57E8-B7E68210C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826" y="5555338"/>
                <a:ext cx="1945065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132">
              <a:extLst>
                <a:ext uri="{FF2B5EF4-FFF2-40B4-BE49-F238E27FC236}">
                  <a16:creationId xmlns:a16="http://schemas.microsoft.com/office/drawing/2014/main" id="{FA77E140-C98E-B5E9-48FD-54001E9EBDC1}"/>
                </a:ext>
              </a:extLst>
            </p:cNvPr>
            <p:cNvGrpSpPr/>
            <p:nvPr/>
          </p:nvGrpSpPr>
          <p:grpSpPr>
            <a:xfrm>
              <a:off x="3594162" y="1096499"/>
              <a:ext cx="1834160" cy="753647"/>
              <a:chOff x="123022" y="391100"/>
              <a:chExt cx="3009441" cy="945614"/>
            </a:xfrm>
          </p:grpSpPr>
          <p:cxnSp>
            <p:nvCxnSpPr>
              <p:cNvPr id="244" name="Straight Connector 133">
                <a:extLst>
                  <a:ext uri="{FF2B5EF4-FFF2-40B4-BE49-F238E27FC236}">
                    <a16:creationId xmlns:a16="http://schemas.microsoft.com/office/drawing/2014/main" id="{E3B12768-D186-1BDF-BC02-8BF45AE48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68" y="817646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134">
                <a:extLst>
                  <a:ext uri="{FF2B5EF4-FFF2-40B4-BE49-F238E27FC236}">
                    <a16:creationId xmlns:a16="http://schemas.microsoft.com/office/drawing/2014/main" id="{38A82256-A6E3-5B10-3828-47F1FE44D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84" y="64899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135">
                <a:extLst>
                  <a:ext uri="{FF2B5EF4-FFF2-40B4-BE49-F238E27FC236}">
                    <a16:creationId xmlns:a16="http://schemas.microsoft.com/office/drawing/2014/main" id="{106499CD-3EA3-864A-3168-6F4B27DFB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358" y="73495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136">
                <a:extLst>
                  <a:ext uri="{FF2B5EF4-FFF2-40B4-BE49-F238E27FC236}">
                    <a16:creationId xmlns:a16="http://schemas.microsoft.com/office/drawing/2014/main" id="{59CE169C-5DF0-D257-244F-2E82A0859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064" y="56154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137">
                <a:extLst>
                  <a:ext uri="{FF2B5EF4-FFF2-40B4-BE49-F238E27FC236}">
                    <a16:creationId xmlns:a16="http://schemas.microsoft.com/office/drawing/2014/main" id="{CEEF355D-D5F6-EBB8-74FA-E7DAF230A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6656" y="56303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138">
                <a:extLst>
                  <a:ext uri="{FF2B5EF4-FFF2-40B4-BE49-F238E27FC236}">
                    <a16:creationId xmlns:a16="http://schemas.microsoft.com/office/drawing/2014/main" id="{5205B48B-1732-311B-FF45-263EFABF2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407" y="477065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139">
                <a:extLst>
                  <a:ext uri="{FF2B5EF4-FFF2-40B4-BE49-F238E27FC236}">
                    <a16:creationId xmlns:a16="http://schemas.microsoft.com/office/drawing/2014/main" id="{F629DD39-0B40-081B-B4F2-3EFF0F90D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935" y="64899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140">
                <a:extLst>
                  <a:ext uri="{FF2B5EF4-FFF2-40B4-BE49-F238E27FC236}">
                    <a16:creationId xmlns:a16="http://schemas.microsoft.com/office/drawing/2014/main" id="{D18EAEBB-BC83-BB24-11D2-3C8BEF37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2954" y="82092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141">
                <a:extLst>
                  <a:ext uri="{FF2B5EF4-FFF2-40B4-BE49-F238E27FC236}">
                    <a16:creationId xmlns:a16="http://schemas.microsoft.com/office/drawing/2014/main" id="{97D461DB-1946-2DEB-8D8E-092E3D0F4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17" y="90688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142">
                <a:extLst>
                  <a:ext uri="{FF2B5EF4-FFF2-40B4-BE49-F238E27FC236}">
                    <a16:creationId xmlns:a16="http://schemas.microsoft.com/office/drawing/2014/main" id="{C340B78C-7118-0C19-CB65-EE88EA934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8578" y="391100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143">
                <a:extLst>
                  <a:ext uri="{FF2B5EF4-FFF2-40B4-BE49-F238E27FC236}">
                    <a16:creationId xmlns:a16="http://schemas.microsoft.com/office/drawing/2014/main" id="{AAC606CC-61B0-1E41-A74A-121F50748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94" y="992853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144">
                <a:extLst>
                  <a:ext uri="{FF2B5EF4-FFF2-40B4-BE49-F238E27FC236}">
                    <a16:creationId xmlns:a16="http://schemas.microsoft.com/office/drawing/2014/main" id="{8E8B8129-3B61-7B9C-E01B-9D19A30AF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34" y="99285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145">
                <a:extLst>
                  <a:ext uri="{FF2B5EF4-FFF2-40B4-BE49-F238E27FC236}">
                    <a16:creationId xmlns:a16="http://schemas.microsoft.com/office/drawing/2014/main" id="{4A6FD4B4-52BA-842F-3DD1-551EA8CBE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22" y="107881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146">
                <a:extLst>
                  <a:ext uri="{FF2B5EF4-FFF2-40B4-BE49-F238E27FC236}">
                    <a16:creationId xmlns:a16="http://schemas.microsoft.com/office/drawing/2014/main" id="{E5F9EA60-693A-0BF1-5368-46FFAFE4A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896" y="1078819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147">
                <a:extLst>
                  <a:ext uri="{FF2B5EF4-FFF2-40B4-BE49-F238E27FC236}">
                    <a16:creationId xmlns:a16="http://schemas.microsoft.com/office/drawing/2014/main" id="{9FE6582A-F196-DDF7-8C33-EF128489C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83" y="1164783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148">
                <a:extLst>
                  <a:ext uri="{FF2B5EF4-FFF2-40B4-BE49-F238E27FC236}">
                    <a16:creationId xmlns:a16="http://schemas.microsoft.com/office/drawing/2014/main" id="{09CE7D8A-EBD8-FA65-4F47-8D815C32D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2588" y="1250748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149">
                <a:extLst>
                  <a:ext uri="{FF2B5EF4-FFF2-40B4-BE49-F238E27FC236}">
                    <a16:creationId xmlns:a16="http://schemas.microsoft.com/office/drawing/2014/main" id="{2AA93879-F0B7-7214-44B4-485D955FC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594" y="133671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50">
                <a:extLst>
                  <a:ext uri="{FF2B5EF4-FFF2-40B4-BE49-F238E27FC236}">
                    <a16:creationId xmlns:a16="http://schemas.microsoft.com/office/drawing/2014/main" id="{7668A373-099E-9ED5-6ECF-39D9871C8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3211" y="1336714"/>
                <a:ext cx="121552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151">
              <a:extLst>
                <a:ext uri="{FF2B5EF4-FFF2-40B4-BE49-F238E27FC236}">
                  <a16:creationId xmlns:a16="http://schemas.microsoft.com/office/drawing/2014/main" id="{941564C9-B867-25B0-3019-AC3E9736ABD2}"/>
                </a:ext>
              </a:extLst>
            </p:cNvPr>
            <p:cNvSpPr txBox="1"/>
            <p:nvPr/>
          </p:nvSpPr>
          <p:spPr>
            <a:xfrm>
              <a:off x="1511112" y="4839675"/>
              <a:ext cx="1505640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/>
                <a:t>Assembled coding sequences</a:t>
              </a:r>
              <a:endParaRPr lang="en-DE" sz="1200" dirty="0"/>
            </a:p>
          </p:txBody>
        </p:sp>
        <p:cxnSp>
          <p:nvCxnSpPr>
            <p:cNvPr id="78" name="Straight Connector 152">
              <a:extLst>
                <a:ext uri="{FF2B5EF4-FFF2-40B4-BE49-F238E27FC236}">
                  <a16:creationId xmlns:a16="http://schemas.microsoft.com/office/drawing/2014/main" id="{75CAE130-860F-A1A4-57AD-CA775C5A6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49" y="3259095"/>
              <a:ext cx="141233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53">
              <a:extLst>
                <a:ext uri="{FF2B5EF4-FFF2-40B4-BE49-F238E27FC236}">
                  <a16:creationId xmlns:a16="http://schemas.microsoft.com/office/drawing/2014/main" id="{9E029467-967F-38FD-B60E-0F0C9FC1506E}"/>
                </a:ext>
              </a:extLst>
            </p:cNvPr>
            <p:cNvCxnSpPr>
              <a:cxnSpLocks/>
            </p:cNvCxnSpPr>
            <p:nvPr/>
          </p:nvCxnSpPr>
          <p:spPr>
            <a:xfrm>
              <a:off x="3277916" y="2743488"/>
              <a:ext cx="137118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54">
              <a:extLst>
                <a:ext uri="{FF2B5EF4-FFF2-40B4-BE49-F238E27FC236}">
                  <a16:creationId xmlns:a16="http://schemas.microsoft.com/office/drawing/2014/main" id="{9442249F-3025-28BD-6AF6-9AAC6D226AD8}"/>
                </a:ext>
              </a:extLst>
            </p:cNvPr>
            <p:cNvCxnSpPr>
              <a:cxnSpLocks/>
            </p:cNvCxnSpPr>
            <p:nvPr/>
          </p:nvCxnSpPr>
          <p:spPr>
            <a:xfrm>
              <a:off x="4133331" y="2963570"/>
              <a:ext cx="11854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55">
              <a:extLst>
                <a:ext uri="{FF2B5EF4-FFF2-40B4-BE49-F238E27FC236}">
                  <a16:creationId xmlns:a16="http://schemas.microsoft.com/office/drawing/2014/main" id="{626AEA23-F3AA-DADB-673D-08424C10CA57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94" y="3154842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56">
              <a:extLst>
                <a:ext uri="{FF2B5EF4-FFF2-40B4-BE49-F238E27FC236}">
                  <a16:creationId xmlns:a16="http://schemas.microsoft.com/office/drawing/2014/main" id="{4052FE9B-7E51-9932-F3F4-D3E60DF2A44D}"/>
                </a:ext>
              </a:extLst>
            </p:cNvPr>
            <p:cNvCxnSpPr>
              <a:cxnSpLocks/>
            </p:cNvCxnSpPr>
            <p:nvPr/>
          </p:nvCxnSpPr>
          <p:spPr>
            <a:xfrm>
              <a:off x="4652581" y="309067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57">
              <a:extLst>
                <a:ext uri="{FF2B5EF4-FFF2-40B4-BE49-F238E27FC236}">
                  <a16:creationId xmlns:a16="http://schemas.microsoft.com/office/drawing/2014/main" id="{BEFDB341-6108-AF4E-E86E-52F881778D5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106" y="302986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58">
              <a:extLst>
                <a:ext uri="{FF2B5EF4-FFF2-40B4-BE49-F238E27FC236}">
                  <a16:creationId xmlns:a16="http://schemas.microsoft.com/office/drawing/2014/main" id="{65FE0C77-350F-A809-2DF7-13B6A3C52F35}"/>
                </a:ext>
              </a:extLst>
            </p:cNvPr>
            <p:cNvCxnSpPr>
              <a:cxnSpLocks/>
            </p:cNvCxnSpPr>
            <p:nvPr/>
          </p:nvCxnSpPr>
          <p:spPr>
            <a:xfrm>
              <a:off x="3938612" y="302986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59">
              <a:extLst>
                <a:ext uri="{FF2B5EF4-FFF2-40B4-BE49-F238E27FC236}">
                  <a16:creationId xmlns:a16="http://schemas.microsoft.com/office/drawing/2014/main" id="{DE5B7662-F4E0-4B7E-6500-9FC3F05B22B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991" y="3315832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60">
              <a:extLst>
                <a:ext uri="{FF2B5EF4-FFF2-40B4-BE49-F238E27FC236}">
                  <a16:creationId xmlns:a16="http://schemas.microsoft.com/office/drawing/2014/main" id="{843A7C33-5603-5D38-1097-D8CDAC6D1751}"/>
                </a:ext>
              </a:extLst>
            </p:cNvPr>
            <p:cNvCxnSpPr>
              <a:cxnSpLocks/>
            </p:cNvCxnSpPr>
            <p:nvPr/>
          </p:nvCxnSpPr>
          <p:spPr>
            <a:xfrm>
              <a:off x="3687835" y="309067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61">
              <a:extLst>
                <a:ext uri="{FF2B5EF4-FFF2-40B4-BE49-F238E27FC236}">
                  <a16:creationId xmlns:a16="http://schemas.microsoft.com/office/drawing/2014/main" id="{5F41E83D-D715-D0B3-AA4D-647B3F1E7E7C}"/>
                </a:ext>
              </a:extLst>
            </p:cNvPr>
            <p:cNvCxnSpPr>
              <a:cxnSpLocks/>
            </p:cNvCxnSpPr>
            <p:nvPr/>
          </p:nvCxnSpPr>
          <p:spPr>
            <a:xfrm>
              <a:off x="4319131" y="3315832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62">
              <a:extLst>
                <a:ext uri="{FF2B5EF4-FFF2-40B4-BE49-F238E27FC236}">
                  <a16:creationId xmlns:a16="http://schemas.microsoft.com/office/drawing/2014/main" id="{C6F994AD-F2AA-2A12-A3D4-06423A079AF0}"/>
                </a:ext>
              </a:extLst>
            </p:cNvPr>
            <p:cNvCxnSpPr>
              <a:cxnSpLocks/>
            </p:cNvCxnSpPr>
            <p:nvPr/>
          </p:nvCxnSpPr>
          <p:spPr>
            <a:xfrm>
              <a:off x="4137289" y="280571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163">
              <a:extLst>
                <a:ext uri="{FF2B5EF4-FFF2-40B4-BE49-F238E27FC236}">
                  <a16:creationId xmlns:a16="http://schemas.microsoft.com/office/drawing/2014/main" id="{DD54D70E-7774-3A98-0A84-9586B765075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576" y="3375099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164">
              <a:extLst>
                <a:ext uri="{FF2B5EF4-FFF2-40B4-BE49-F238E27FC236}">
                  <a16:creationId xmlns:a16="http://schemas.microsoft.com/office/drawing/2014/main" id="{FDE44FC2-0DE0-239D-9E64-169C315D4A3D}"/>
                </a:ext>
              </a:extLst>
            </p:cNvPr>
            <p:cNvCxnSpPr>
              <a:cxnSpLocks/>
            </p:cNvCxnSpPr>
            <p:nvPr/>
          </p:nvCxnSpPr>
          <p:spPr>
            <a:xfrm>
              <a:off x="3916455" y="2845631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65">
              <a:extLst>
                <a:ext uri="{FF2B5EF4-FFF2-40B4-BE49-F238E27FC236}">
                  <a16:creationId xmlns:a16="http://schemas.microsoft.com/office/drawing/2014/main" id="{A294E686-874D-F30C-E251-5D0045CCF83F}"/>
                </a:ext>
              </a:extLst>
            </p:cNvPr>
            <p:cNvCxnSpPr>
              <a:cxnSpLocks/>
            </p:cNvCxnSpPr>
            <p:nvPr/>
          </p:nvCxnSpPr>
          <p:spPr>
            <a:xfrm>
              <a:off x="3175471" y="2809552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66">
              <a:extLst>
                <a:ext uri="{FF2B5EF4-FFF2-40B4-BE49-F238E27FC236}">
                  <a16:creationId xmlns:a16="http://schemas.microsoft.com/office/drawing/2014/main" id="{9CF47E79-8D6B-74F2-4569-CE30DC72B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819" y="2741533"/>
              <a:ext cx="0" cy="12875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67">
              <a:extLst>
                <a:ext uri="{FF2B5EF4-FFF2-40B4-BE49-F238E27FC236}">
                  <a16:creationId xmlns:a16="http://schemas.microsoft.com/office/drawing/2014/main" id="{A7268AAD-8A85-9ECE-0340-2D57A9555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8557" y="2748813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168">
              <a:extLst>
                <a:ext uri="{FF2B5EF4-FFF2-40B4-BE49-F238E27FC236}">
                  <a16:creationId xmlns:a16="http://schemas.microsoft.com/office/drawing/2014/main" id="{2197372B-E907-9D23-C9B0-A27686DBF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535" y="2748813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70">
              <a:extLst>
                <a:ext uri="{FF2B5EF4-FFF2-40B4-BE49-F238E27FC236}">
                  <a16:creationId xmlns:a16="http://schemas.microsoft.com/office/drawing/2014/main" id="{8E2D5609-FCC6-5086-82AD-56A2F22D3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993" y="2739296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71">
              <a:extLst>
                <a:ext uri="{FF2B5EF4-FFF2-40B4-BE49-F238E27FC236}">
                  <a16:creationId xmlns:a16="http://schemas.microsoft.com/office/drawing/2014/main" id="{D34716B4-D941-7B8E-3442-579C8EEAB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7835" y="2961469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172">
              <a:extLst>
                <a:ext uri="{FF2B5EF4-FFF2-40B4-BE49-F238E27FC236}">
                  <a16:creationId xmlns:a16="http://schemas.microsoft.com/office/drawing/2014/main" id="{B3AB928B-BC8C-68D9-A4D3-B2ADB0123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407" y="2969122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173">
              <a:extLst>
                <a:ext uri="{FF2B5EF4-FFF2-40B4-BE49-F238E27FC236}">
                  <a16:creationId xmlns:a16="http://schemas.microsoft.com/office/drawing/2014/main" id="{B5F008D9-9960-AB70-F858-D54268FCC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595" y="2969734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174">
              <a:extLst>
                <a:ext uri="{FF2B5EF4-FFF2-40B4-BE49-F238E27FC236}">
                  <a16:creationId xmlns:a16="http://schemas.microsoft.com/office/drawing/2014/main" id="{4DB57588-F398-D05A-C0E5-3808826FD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1894" y="2961469"/>
              <a:ext cx="0" cy="19337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175">
              <a:extLst>
                <a:ext uri="{FF2B5EF4-FFF2-40B4-BE49-F238E27FC236}">
                  <a16:creationId xmlns:a16="http://schemas.microsoft.com/office/drawing/2014/main" id="{71E51A95-AE18-AC1A-9697-016480762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8786" y="2961469"/>
              <a:ext cx="0" cy="19337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76">
              <a:extLst>
                <a:ext uri="{FF2B5EF4-FFF2-40B4-BE49-F238E27FC236}">
                  <a16:creationId xmlns:a16="http://schemas.microsoft.com/office/drawing/2014/main" id="{09415D7E-2290-8E58-7FFB-9D5AF8446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471" y="2748813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77">
              <a:extLst>
                <a:ext uri="{FF2B5EF4-FFF2-40B4-BE49-F238E27FC236}">
                  <a16:creationId xmlns:a16="http://schemas.microsoft.com/office/drawing/2014/main" id="{BCB68797-340E-4A4C-797E-C82C0320F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575" y="2749317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78">
              <a:extLst>
                <a:ext uri="{FF2B5EF4-FFF2-40B4-BE49-F238E27FC236}">
                  <a16:creationId xmlns:a16="http://schemas.microsoft.com/office/drawing/2014/main" id="{97FC74DD-75E1-8DC2-51FF-47FC624F8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455" y="2740575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79">
              <a:extLst>
                <a:ext uri="{FF2B5EF4-FFF2-40B4-BE49-F238E27FC236}">
                  <a16:creationId xmlns:a16="http://schemas.microsoft.com/office/drawing/2014/main" id="{FE20CDE8-1654-9950-BB08-0BBDA6A1E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8115" y="2750964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80">
              <a:extLst>
                <a:ext uri="{FF2B5EF4-FFF2-40B4-BE49-F238E27FC236}">
                  <a16:creationId xmlns:a16="http://schemas.microsoft.com/office/drawing/2014/main" id="{B564059D-EE1E-DC66-B57E-77B569E6C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1695" y="2965690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81">
              <a:extLst>
                <a:ext uri="{FF2B5EF4-FFF2-40B4-BE49-F238E27FC236}">
                  <a16:creationId xmlns:a16="http://schemas.microsoft.com/office/drawing/2014/main" id="{D7255C6B-B844-846A-256D-F6E9C4827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439" y="2975899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82">
              <a:extLst>
                <a:ext uri="{FF2B5EF4-FFF2-40B4-BE49-F238E27FC236}">
                  <a16:creationId xmlns:a16="http://schemas.microsoft.com/office/drawing/2014/main" id="{22480305-CDC9-5498-A006-DAF279914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6444" y="2961469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83">
              <a:extLst>
                <a:ext uri="{FF2B5EF4-FFF2-40B4-BE49-F238E27FC236}">
                  <a16:creationId xmlns:a16="http://schemas.microsoft.com/office/drawing/2014/main" id="{B4830074-EF40-2B1B-229C-BB11AF0ED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957" y="3265887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84">
              <a:extLst>
                <a:ext uri="{FF2B5EF4-FFF2-40B4-BE49-F238E27FC236}">
                  <a16:creationId xmlns:a16="http://schemas.microsoft.com/office/drawing/2014/main" id="{D81D1998-27B0-0DF9-D469-DBF33E3FB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9131" y="3259095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85">
              <a:extLst>
                <a:ext uri="{FF2B5EF4-FFF2-40B4-BE49-F238E27FC236}">
                  <a16:creationId xmlns:a16="http://schemas.microsoft.com/office/drawing/2014/main" id="{A77AE5DE-13B4-F5A2-5A20-CE5ADB8ED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0860" y="3251661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86">
              <a:extLst>
                <a:ext uri="{FF2B5EF4-FFF2-40B4-BE49-F238E27FC236}">
                  <a16:creationId xmlns:a16="http://schemas.microsoft.com/office/drawing/2014/main" id="{0BADC852-E934-2FEC-9BC2-EAC5D29F5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991" y="3265887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87">
              <a:extLst>
                <a:ext uri="{FF2B5EF4-FFF2-40B4-BE49-F238E27FC236}">
                  <a16:creationId xmlns:a16="http://schemas.microsoft.com/office/drawing/2014/main" id="{B5E50B26-951A-CD5F-C9D9-0A6A6BC03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7356" y="2969122"/>
              <a:ext cx="0" cy="641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88">
              <a:extLst>
                <a:ext uri="{FF2B5EF4-FFF2-40B4-BE49-F238E27FC236}">
                  <a16:creationId xmlns:a16="http://schemas.microsoft.com/office/drawing/2014/main" id="{D5370F2E-C047-8402-908F-54091A7CA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938" y="3259095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89">
              <a:extLst>
                <a:ext uri="{FF2B5EF4-FFF2-40B4-BE49-F238E27FC236}">
                  <a16:creationId xmlns:a16="http://schemas.microsoft.com/office/drawing/2014/main" id="{CF1A6828-41D1-CC3A-C220-296A18F7C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402" y="3255094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90">
              <a:extLst>
                <a:ext uri="{FF2B5EF4-FFF2-40B4-BE49-F238E27FC236}">
                  <a16:creationId xmlns:a16="http://schemas.microsoft.com/office/drawing/2014/main" id="{1D941B9F-0F30-0D98-A2AB-1D3D16D5B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662" y="2959778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91">
              <a:extLst>
                <a:ext uri="{FF2B5EF4-FFF2-40B4-BE49-F238E27FC236}">
                  <a16:creationId xmlns:a16="http://schemas.microsoft.com/office/drawing/2014/main" id="{BFED76A9-2FCD-DD63-9F6C-BE44F6749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6772" y="2754396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92">
              <a:extLst>
                <a:ext uri="{FF2B5EF4-FFF2-40B4-BE49-F238E27FC236}">
                  <a16:creationId xmlns:a16="http://schemas.microsoft.com/office/drawing/2014/main" id="{41291326-B43E-F773-61CD-F03D17CA6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173" y="3251661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3">
              <a:extLst>
                <a:ext uri="{FF2B5EF4-FFF2-40B4-BE49-F238E27FC236}">
                  <a16:creationId xmlns:a16="http://schemas.microsoft.com/office/drawing/2014/main" id="{D2AB9121-9E45-0409-182B-9521701FD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2562" y="3251661"/>
              <a:ext cx="0" cy="1214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95">
              <a:extLst>
                <a:ext uri="{FF2B5EF4-FFF2-40B4-BE49-F238E27FC236}">
                  <a16:creationId xmlns:a16="http://schemas.microsoft.com/office/drawing/2014/main" id="{E5970B33-2151-40FE-C457-A6BB99EF8E8F}"/>
                </a:ext>
              </a:extLst>
            </p:cNvPr>
            <p:cNvGrpSpPr/>
            <p:nvPr/>
          </p:nvGrpSpPr>
          <p:grpSpPr>
            <a:xfrm>
              <a:off x="5448153" y="1245044"/>
              <a:ext cx="775786" cy="2762783"/>
              <a:chOff x="6246463" y="1396210"/>
              <a:chExt cx="881736" cy="3291490"/>
            </a:xfrm>
          </p:grpSpPr>
          <p:cxnSp>
            <p:nvCxnSpPr>
              <p:cNvPr id="239" name="Straight Connector 196">
                <a:extLst>
                  <a:ext uri="{FF2B5EF4-FFF2-40B4-BE49-F238E27FC236}">
                    <a16:creationId xmlns:a16="http://schemas.microsoft.com/office/drawing/2014/main" id="{9E639399-3F27-3835-789F-38EEAA85AE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463" y="3438659"/>
                <a:ext cx="0" cy="2303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Down Arrow 197">
                <a:extLst>
                  <a:ext uri="{FF2B5EF4-FFF2-40B4-BE49-F238E27FC236}">
                    <a16:creationId xmlns:a16="http://schemas.microsoft.com/office/drawing/2014/main" id="{D4DA38BD-5BAD-F8C7-1F7E-44658A17FD83}"/>
                  </a:ext>
                </a:extLst>
              </p:cNvPr>
              <p:cNvSpPr/>
              <p:nvPr/>
            </p:nvSpPr>
            <p:spPr>
              <a:xfrm rot="5400000" flipH="1">
                <a:off x="6735850" y="1559219"/>
                <a:ext cx="153155" cy="397271"/>
              </a:xfrm>
              <a:prstGeom prst="downArrow">
                <a:avLst>
                  <a:gd name="adj1" fmla="val 50000"/>
                  <a:gd name="adj2" fmla="val 62659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1" name="Rectangle 198">
                <a:extLst>
                  <a:ext uri="{FF2B5EF4-FFF2-40B4-BE49-F238E27FC236}">
                    <a16:creationId xmlns:a16="http://schemas.microsoft.com/office/drawing/2014/main" id="{663E722B-5765-9D7B-BC28-A77DC7BFDA81}"/>
                  </a:ext>
                </a:extLst>
              </p:cNvPr>
              <p:cNvSpPr/>
              <p:nvPr/>
            </p:nvSpPr>
            <p:spPr>
              <a:xfrm flipH="1">
                <a:off x="6948247" y="1719999"/>
                <a:ext cx="62819" cy="296770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2" name="Rectangle 199">
                <a:extLst>
                  <a:ext uri="{FF2B5EF4-FFF2-40B4-BE49-F238E27FC236}">
                    <a16:creationId xmlns:a16="http://schemas.microsoft.com/office/drawing/2014/main" id="{55C24844-3B8C-1EAF-82C4-C20D7915C56F}"/>
                  </a:ext>
                </a:extLst>
              </p:cNvPr>
              <p:cNvSpPr/>
              <p:nvPr/>
            </p:nvSpPr>
            <p:spPr>
              <a:xfrm flipH="1">
                <a:off x="6805497" y="4600525"/>
                <a:ext cx="202656" cy="8717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3" name="TextBox 200">
                <a:extLst>
                  <a:ext uri="{FF2B5EF4-FFF2-40B4-BE49-F238E27FC236}">
                    <a16:creationId xmlns:a16="http://schemas.microsoft.com/office/drawing/2014/main" id="{DE3D7935-E385-4F64-667B-B8FD2728330D}"/>
                  </a:ext>
                </a:extLst>
              </p:cNvPr>
              <p:cNvSpPr txBox="1"/>
              <p:nvPr/>
            </p:nvSpPr>
            <p:spPr>
              <a:xfrm>
                <a:off x="6451753" y="1396210"/>
                <a:ext cx="676446" cy="330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iterate</a:t>
                </a:r>
                <a:endParaRPr lang="en-DE" sz="1400" dirty="0"/>
              </a:p>
            </p:txBody>
          </p:sp>
        </p:grpSp>
        <p:cxnSp>
          <p:nvCxnSpPr>
            <p:cNvPr id="120" name="Straight Connector 201">
              <a:extLst>
                <a:ext uri="{FF2B5EF4-FFF2-40B4-BE49-F238E27FC236}">
                  <a16:creationId xmlns:a16="http://schemas.microsoft.com/office/drawing/2014/main" id="{7F47F9F2-62A0-953F-34D2-615638553E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74" y="3821707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202">
              <a:extLst>
                <a:ext uri="{FF2B5EF4-FFF2-40B4-BE49-F238E27FC236}">
                  <a16:creationId xmlns:a16="http://schemas.microsoft.com/office/drawing/2014/main" id="{E324B3CD-62E1-42D5-56CA-6B4A49662341}"/>
                </a:ext>
              </a:extLst>
            </p:cNvPr>
            <p:cNvCxnSpPr>
              <a:cxnSpLocks/>
            </p:cNvCxnSpPr>
            <p:nvPr/>
          </p:nvCxnSpPr>
          <p:spPr>
            <a:xfrm>
              <a:off x="4152270" y="3821707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203">
              <a:extLst>
                <a:ext uri="{FF2B5EF4-FFF2-40B4-BE49-F238E27FC236}">
                  <a16:creationId xmlns:a16="http://schemas.microsoft.com/office/drawing/2014/main" id="{6733608E-8DCE-6BFC-9A74-04DDF5C14CBC}"/>
                </a:ext>
              </a:extLst>
            </p:cNvPr>
            <p:cNvCxnSpPr>
              <a:cxnSpLocks/>
            </p:cNvCxnSpPr>
            <p:nvPr/>
          </p:nvCxnSpPr>
          <p:spPr>
            <a:xfrm>
              <a:off x="3270991" y="3821707"/>
              <a:ext cx="137118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204">
              <a:extLst>
                <a:ext uri="{FF2B5EF4-FFF2-40B4-BE49-F238E27FC236}">
                  <a16:creationId xmlns:a16="http://schemas.microsoft.com/office/drawing/2014/main" id="{58479EDA-1281-F270-618A-50F23B004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47046" y="390414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205">
              <a:extLst>
                <a:ext uri="{FF2B5EF4-FFF2-40B4-BE49-F238E27FC236}">
                  <a16:creationId xmlns:a16="http://schemas.microsoft.com/office/drawing/2014/main" id="{0A2716EE-A524-1C5D-5934-5DC14B118DB1}"/>
                </a:ext>
              </a:extLst>
            </p:cNvPr>
            <p:cNvCxnSpPr>
              <a:cxnSpLocks/>
            </p:cNvCxnSpPr>
            <p:nvPr/>
          </p:nvCxnSpPr>
          <p:spPr>
            <a:xfrm>
              <a:off x="3682988" y="390414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06">
              <a:extLst>
                <a:ext uri="{FF2B5EF4-FFF2-40B4-BE49-F238E27FC236}">
                  <a16:creationId xmlns:a16="http://schemas.microsoft.com/office/drawing/2014/main" id="{D0357508-D633-3AD0-3033-3A9179B388D9}"/>
                </a:ext>
              </a:extLst>
            </p:cNvPr>
            <p:cNvCxnSpPr>
              <a:cxnSpLocks/>
            </p:cNvCxnSpPr>
            <p:nvPr/>
          </p:nvCxnSpPr>
          <p:spPr>
            <a:xfrm>
              <a:off x="4134947" y="3904148"/>
              <a:ext cx="11854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07">
              <a:extLst>
                <a:ext uri="{FF2B5EF4-FFF2-40B4-BE49-F238E27FC236}">
                  <a16:creationId xmlns:a16="http://schemas.microsoft.com/office/drawing/2014/main" id="{3793E214-9FEF-B062-166A-526EBB7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73353" y="3981986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208">
              <a:extLst>
                <a:ext uri="{FF2B5EF4-FFF2-40B4-BE49-F238E27FC236}">
                  <a16:creationId xmlns:a16="http://schemas.microsoft.com/office/drawing/2014/main" id="{B49107C1-5083-7350-B301-3A3F233D3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20748" y="3981986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209">
              <a:extLst>
                <a:ext uri="{FF2B5EF4-FFF2-40B4-BE49-F238E27FC236}">
                  <a16:creationId xmlns:a16="http://schemas.microsoft.com/office/drawing/2014/main" id="{206B6FDA-70F6-F6F3-DF7A-5CE88906D00A}"/>
                </a:ext>
              </a:extLst>
            </p:cNvPr>
            <p:cNvCxnSpPr>
              <a:cxnSpLocks/>
            </p:cNvCxnSpPr>
            <p:nvPr/>
          </p:nvCxnSpPr>
          <p:spPr>
            <a:xfrm>
              <a:off x="3440536" y="3981986"/>
              <a:ext cx="141233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210">
              <a:extLst>
                <a:ext uri="{FF2B5EF4-FFF2-40B4-BE49-F238E27FC236}">
                  <a16:creationId xmlns:a16="http://schemas.microsoft.com/office/drawing/2014/main" id="{57A67780-D4B2-9A9F-AE14-FEFAC2AA09CC}"/>
                </a:ext>
              </a:extLst>
            </p:cNvPr>
            <p:cNvCxnSpPr>
              <a:cxnSpLocks/>
            </p:cNvCxnSpPr>
            <p:nvPr/>
          </p:nvCxnSpPr>
          <p:spPr>
            <a:xfrm>
              <a:off x="2411586" y="405518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211">
              <a:extLst>
                <a:ext uri="{FF2B5EF4-FFF2-40B4-BE49-F238E27FC236}">
                  <a16:creationId xmlns:a16="http://schemas.microsoft.com/office/drawing/2014/main" id="{DE4DD45F-DB8E-C61A-41CA-0FE1BF1344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8980" y="405518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212">
              <a:extLst>
                <a:ext uri="{FF2B5EF4-FFF2-40B4-BE49-F238E27FC236}">
                  <a16:creationId xmlns:a16="http://schemas.microsoft.com/office/drawing/2014/main" id="{BADBA19C-3772-C85A-EE84-D5F899CAB60F}"/>
                </a:ext>
              </a:extLst>
            </p:cNvPr>
            <p:cNvCxnSpPr>
              <a:cxnSpLocks/>
            </p:cNvCxnSpPr>
            <p:nvPr/>
          </p:nvCxnSpPr>
          <p:spPr>
            <a:xfrm>
              <a:off x="2798236" y="4055188"/>
              <a:ext cx="139286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213">
              <a:extLst>
                <a:ext uri="{FF2B5EF4-FFF2-40B4-BE49-F238E27FC236}">
                  <a16:creationId xmlns:a16="http://schemas.microsoft.com/office/drawing/2014/main" id="{3127D802-5BF0-11B0-A509-56B9C3D712A3}"/>
                </a:ext>
              </a:extLst>
            </p:cNvPr>
            <p:cNvCxnSpPr>
              <a:cxnSpLocks/>
            </p:cNvCxnSpPr>
            <p:nvPr/>
          </p:nvCxnSpPr>
          <p:spPr>
            <a:xfrm>
              <a:off x="5354726" y="405518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214">
              <a:extLst>
                <a:ext uri="{FF2B5EF4-FFF2-40B4-BE49-F238E27FC236}">
                  <a16:creationId xmlns:a16="http://schemas.microsoft.com/office/drawing/2014/main" id="{2993805C-C715-011D-FE47-BBB2F162736F}"/>
                </a:ext>
              </a:extLst>
            </p:cNvPr>
            <p:cNvCxnSpPr>
              <a:cxnSpLocks/>
            </p:cNvCxnSpPr>
            <p:nvPr/>
          </p:nvCxnSpPr>
          <p:spPr>
            <a:xfrm>
              <a:off x="4090667" y="4055188"/>
              <a:ext cx="74082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5">
              <a:extLst>
                <a:ext uri="{FF2B5EF4-FFF2-40B4-BE49-F238E27FC236}">
                  <a16:creationId xmlns:a16="http://schemas.microsoft.com/office/drawing/2014/main" id="{EEB1AF3C-E767-2635-E7E4-9A814ACB66F6}"/>
                </a:ext>
              </a:extLst>
            </p:cNvPr>
            <p:cNvCxnSpPr>
              <a:cxnSpLocks/>
            </p:cNvCxnSpPr>
            <p:nvPr/>
          </p:nvCxnSpPr>
          <p:spPr>
            <a:xfrm>
              <a:off x="4542626" y="4055188"/>
              <a:ext cx="11854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216">
              <a:extLst>
                <a:ext uri="{FF2B5EF4-FFF2-40B4-BE49-F238E27FC236}">
                  <a16:creationId xmlns:a16="http://schemas.microsoft.com/office/drawing/2014/main" id="{88D24985-C372-4249-E4CE-67510EE06AE5}"/>
                </a:ext>
              </a:extLst>
            </p:cNvPr>
            <p:cNvSpPr/>
            <p:nvPr/>
          </p:nvSpPr>
          <p:spPr>
            <a:xfrm>
              <a:off x="2526173" y="4740857"/>
              <a:ext cx="189004" cy="45418"/>
            </a:xfrm>
            <a:prstGeom prst="rect">
              <a:avLst/>
            </a:prstGeom>
            <a:solidFill>
              <a:srgbClr val="D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6" name="Rectangle 217">
              <a:extLst>
                <a:ext uri="{FF2B5EF4-FFF2-40B4-BE49-F238E27FC236}">
                  <a16:creationId xmlns:a16="http://schemas.microsoft.com/office/drawing/2014/main" id="{2D63D403-FEA1-E643-1423-46799BF7C177}"/>
                </a:ext>
              </a:extLst>
            </p:cNvPr>
            <p:cNvSpPr/>
            <p:nvPr/>
          </p:nvSpPr>
          <p:spPr>
            <a:xfrm>
              <a:off x="2670023" y="1929765"/>
              <a:ext cx="50664" cy="2857631"/>
            </a:xfrm>
            <a:prstGeom prst="rect">
              <a:avLst/>
            </a:prstGeom>
            <a:solidFill>
              <a:srgbClr val="D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7" name="Down Arrow 218">
              <a:extLst>
                <a:ext uri="{FF2B5EF4-FFF2-40B4-BE49-F238E27FC236}">
                  <a16:creationId xmlns:a16="http://schemas.microsoft.com/office/drawing/2014/main" id="{ACF125B5-90DB-8025-C446-BDE127F6063D}"/>
                </a:ext>
              </a:extLst>
            </p:cNvPr>
            <p:cNvSpPr/>
            <p:nvPr/>
          </p:nvSpPr>
          <p:spPr>
            <a:xfrm rot="16200000">
              <a:off x="2745593" y="1827311"/>
              <a:ext cx="109719" cy="258100"/>
            </a:xfrm>
            <a:prstGeom prst="downArrow">
              <a:avLst>
                <a:gd name="adj1" fmla="val 50000"/>
                <a:gd name="adj2" fmla="val 62659"/>
              </a:avLst>
            </a:prstGeom>
            <a:solidFill>
              <a:srgbClr val="D8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38" name="Straight Connector 435">
              <a:extLst>
                <a:ext uri="{FF2B5EF4-FFF2-40B4-BE49-F238E27FC236}">
                  <a16:creationId xmlns:a16="http://schemas.microsoft.com/office/drawing/2014/main" id="{27972A0F-8531-69B8-8B51-D0F0FEAC1C91}"/>
                </a:ext>
              </a:extLst>
            </p:cNvPr>
            <p:cNvCxnSpPr>
              <a:cxnSpLocks/>
            </p:cNvCxnSpPr>
            <p:nvPr/>
          </p:nvCxnSpPr>
          <p:spPr>
            <a:xfrm>
              <a:off x="1464717" y="5741452"/>
              <a:ext cx="2726382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436">
              <a:extLst>
                <a:ext uri="{FF2B5EF4-FFF2-40B4-BE49-F238E27FC236}">
                  <a16:creationId xmlns:a16="http://schemas.microsoft.com/office/drawing/2014/main" id="{8B54BD0B-BF74-A06C-7109-CF785DE6037E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4" y="5884782"/>
              <a:ext cx="2888521" cy="1403"/>
            </a:xfrm>
            <a:prstGeom prst="line">
              <a:avLst/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437">
              <a:extLst>
                <a:ext uri="{FF2B5EF4-FFF2-40B4-BE49-F238E27FC236}">
                  <a16:creationId xmlns:a16="http://schemas.microsoft.com/office/drawing/2014/main" id="{E82F48EB-4568-BBEE-6E00-6936B70BD9D4}"/>
                </a:ext>
              </a:extLst>
            </p:cNvPr>
            <p:cNvCxnSpPr>
              <a:cxnSpLocks/>
            </p:cNvCxnSpPr>
            <p:nvPr/>
          </p:nvCxnSpPr>
          <p:spPr>
            <a:xfrm>
              <a:off x="3498528" y="5736973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438">
              <a:extLst>
                <a:ext uri="{FF2B5EF4-FFF2-40B4-BE49-F238E27FC236}">
                  <a16:creationId xmlns:a16="http://schemas.microsoft.com/office/drawing/2014/main" id="{95743A2C-00D8-72DE-2E7A-D07487763D62}"/>
                </a:ext>
              </a:extLst>
            </p:cNvPr>
            <p:cNvCxnSpPr>
              <a:cxnSpLocks/>
            </p:cNvCxnSpPr>
            <p:nvPr/>
          </p:nvCxnSpPr>
          <p:spPr>
            <a:xfrm>
              <a:off x="3501667" y="5886185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439">
              <a:extLst>
                <a:ext uri="{FF2B5EF4-FFF2-40B4-BE49-F238E27FC236}">
                  <a16:creationId xmlns:a16="http://schemas.microsoft.com/office/drawing/2014/main" id="{87A3234C-7A61-6A02-406F-17C5EFA1782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430" y="5738227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440">
              <a:extLst>
                <a:ext uri="{FF2B5EF4-FFF2-40B4-BE49-F238E27FC236}">
                  <a16:creationId xmlns:a16="http://schemas.microsoft.com/office/drawing/2014/main" id="{57F70A06-BDF2-AECD-C0EA-2E6AD3366AA4}"/>
                </a:ext>
              </a:extLst>
            </p:cNvPr>
            <p:cNvCxnSpPr>
              <a:cxnSpLocks/>
            </p:cNvCxnSpPr>
            <p:nvPr/>
          </p:nvCxnSpPr>
          <p:spPr>
            <a:xfrm>
              <a:off x="3988570" y="5892769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441">
              <a:extLst>
                <a:ext uri="{FF2B5EF4-FFF2-40B4-BE49-F238E27FC236}">
                  <a16:creationId xmlns:a16="http://schemas.microsoft.com/office/drawing/2014/main" id="{ACB9AE90-0BE5-BFEF-BC11-D71DC4F5FCA3}"/>
                </a:ext>
              </a:extLst>
            </p:cNvPr>
            <p:cNvSpPr txBox="1"/>
            <p:nvPr/>
          </p:nvSpPr>
          <p:spPr>
            <a:xfrm>
              <a:off x="18092" y="5126285"/>
              <a:ext cx="272486" cy="310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B</a:t>
              </a:r>
            </a:p>
          </p:txBody>
        </p:sp>
        <p:cxnSp>
          <p:nvCxnSpPr>
            <p:cNvPr id="145" name="Straight Connector 442">
              <a:extLst>
                <a:ext uri="{FF2B5EF4-FFF2-40B4-BE49-F238E27FC236}">
                  <a16:creationId xmlns:a16="http://schemas.microsoft.com/office/drawing/2014/main" id="{E8E66BE8-58D3-F6B2-56D8-6767A80C59F4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608206" y="5442458"/>
              <a:ext cx="2391885" cy="11236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443">
              <a:extLst>
                <a:ext uri="{FF2B5EF4-FFF2-40B4-BE49-F238E27FC236}">
                  <a16:creationId xmlns:a16="http://schemas.microsoft.com/office/drawing/2014/main" id="{786CB9E6-F8D1-5CAC-40B2-01E02F4A11B6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604975" y="5576544"/>
              <a:ext cx="2605405" cy="15127"/>
            </a:xfrm>
            <a:prstGeom prst="line">
              <a:avLst/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444">
              <a:extLst>
                <a:ext uri="{FF2B5EF4-FFF2-40B4-BE49-F238E27FC236}">
                  <a16:creationId xmlns:a16="http://schemas.microsoft.com/office/drawing/2014/main" id="{BF5A4A9C-D02F-6665-B3B3-4F586B5C14C9}"/>
                </a:ext>
              </a:extLst>
            </p:cNvPr>
            <p:cNvSpPr txBox="1"/>
            <p:nvPr/>
          </p:nvSpPr>
          <p:spPr>
            <a:xfrm>
              <a:off x="1617228" y="6093464"/>
              <a:ext cx="575999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k</a:t>
              </a:r>
              <a:r>
                <a:rPr lang="en-DE" sz="1200" dirty="0"/>
                <a:t>-mer</a:t>
              </a:r>
            </a:p>
          </p:txBody>
        </p:sp>
        <p:cxnSp>
          <p:nvCxnSpPr>
            <p:cNvPr id="148" name="Straight Connector 445">
              <a:extLst>
                <a:ext uri="{FF2B5EF4-FFF2-40B4-BE49-F238E27FC236}">
                  <a16:creationId xmlns:a16="http://schemas.microsoft.com/office/drawing/2014/main" id="{0D3C0EF6-013A-C6E8-7CFA-D5A17D46CD96}"/>
                </a:ext>
              </a:extLst>
            </p:cNvPr>
            <p:cNvCxnSpPr>
              <a:cxnSpLocks/>
            </p:cNvCxnSpPr>
            <p:nvPr/>
          </p:nvCxnSpPr>
          <p:spPr>
            <a:xfrm>
              <a:off x="2010098" y="5436293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446">
              <a:extLst>
                <a:ext uri="{FF2B5EF4-FFF2-40B4-BE49-F238E27FC236}">
                  <a16:creationId xmlns:a16="http://schemas.microsoft.com/office/drawing/2014/main" id="{370C5EDB-DB97-AEBA-02E5-CE4578C09A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5873" y="5436292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47">
              <a:extLst>
                <a:ext uri="{FF2B5EF4-FFF2-40B4-BE49-F238E27FC236}">
                  <a16:creationId xmlns:a16="http://schemas.microsoft.com/office/drawing/2014/main" id="{6FA3E03A-52E0-1A5C-9858-981C1A503C8B}"/>
                </a:ext>
              </a:extLst>
            </p:cNvPr>
            <p:cNvCxnSpPr>
              <a:cxnSpLocks/>
            </p:cNvCxnSpPr>
            <p:nvPr/>
          </p:nvCxnSpPr>
          <p:spPr>
            <a:xfrm>
              <a:off x="2635873" y="5572900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48">
              <a:extLst>
                <a:ext uri="{FF2B5EF4-FFF2-40B4-BE49-F238E27FC236}">
                  <a16:creationId xmlns:a16="http://schemas.microsoft.com/office/drawing/2014/main" id="{70E55C9A-315A-6314-F50F-CD01F0B213BF}"/>
                </a:ext>
              </a:extLst>
            </p:cNvPr>
            <p:cNvCxnSpPr>
              <a:cxnSpLocks/>
            </p:cNvCxnSpPr>
            <p:nvPr/>
          </p:nvCxnSpPr>
          <p:spPr>
            <a:xfrm>
              <a:off x="2635873" y="5740330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9">
              <a:extLst>
                <a:ext uri="{FF2B5EF4-FFF2-40B4-BE49-F238E27FC236}">
                  <a16:creationId xmlns:a16="http://schemas.microsoft.com/office/drawing/2014/main" id="{13B95E30-BCCC-F290-8AA4-7D98CE825992}"/>
                </a:ext>
              </a:extLst>
            </p:cNvPr>
            <p:cNvCxnSpPr>
              <a:cxnSpLocks/>
            </p:cNvCxnSpPr>
            <p:nvPr/>
          </p:nvCxnSpPr>
          <p:spPr>
            <a:xfrm>
              <a:off x="2010098" y="5570377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450">
              <a:extLst>
                <a:ext uri="{FF2B5EF4-FFF2-40B4-BE49-F238E27FC236}">
                  <a16:creationId xmlns:a16="http://schemas.microsoft.com/office/drawing/2014/main" id="{B9066425-CFC9-998D-4415-91FCC22EC2ED}"/>
                </a:ext>
              </a:extLst>
            </p:cNvPr>
            <p:cNvCxnSpPr>
              <a:cxnSpLocks/>
            </p:cNvCxnSpPr>
            <p:nvPr/>
          </p:nvCxnSpPr>
          <p:spPr>
            <a:xfrm>
              <a:off x="2010098" y="5736973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451">
              <a:extLst>
                <a:ext uri="{FF2B5EF4-FFF2-40B4-BE49-F238E27FC236}">
                  <a16:creationId xmlns:a16="http://schemas.microsoft.com/office/drawing/2014/main" id="{D2199309-3B9B-732E-820A-46EEDB698017}"/>
                </a:ext>
              </a:extLst>
            </p:cNvPr>
            <p:cNvCxnSpPr>
              <a:cxnSpLocks/>
            </p:cNvCxnSpPr>
            <p:nvPr/>
          </p:nvCxnSpPr>
          <p:spPr>
            <a:xfrm>
              <a:off x="2010098" y="5877497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452">
              <a:extLst>
                <a:ext uri="{FF2B5EF4-FFF2-40B4-BE49-F238E27FC236}">
                  <a16:creationId xmlns:a16="http://schemas.microsoft.com/office/drawing/2014/main" id="{0868E5AF-039B-3A11-D693-338A81619218}"/>
                </a:ext>
              </a:extLst>
            </p:cNvPr>
            <p:cNvCxnSpPr>
              <a:cxnSpLocks/>
            </p:cNvCxnSpPr>
            <p:nvPr/>
          </p:nvCxnSpPr>
          <p:spPr>
            <a:xfrm>
              <a:off x="2635873" y="5886185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453">
              <a:extLst>
                <a:ext uri="{FF2B5EF4-FFF2-40B4-BE49-F238E27FC236}">
                  <a16:creationId xmlns:a16="http://schemas.microsoft.com/office/drawing/2014/main" id="{D5985DD3-A4F5-DAEE-12E3-FAF651520CFE}"/>
                </a:ext>
              </a:extLst>
            </p:cNvPr>
            <p:cNvSpPr txBox="1"/>
            <p:nvPr/>
          </p:nvSpPr>
          <p:spPr>
            <a:xfrm>
              <a:off x="2652029" y="5320040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C</a:t>
              </a:r>
            </a:p>
          </p:txBody>
        </p:sp>
        <p:sp>
          <p:nvSpPr>
            <p:cNvPr id="157" name="TextBox 455">
              <a:extLst>
                <a:ext uri="{FF2B5EF4-FFF2-40B4-BE49-F238E27FC236}">
                  <a16:creationId xmlns:a16="http://schemas.microsoft.com/office/drawing/2014/main" id="{9F814C01-F460-962F-5C3A-F8D4B3017FA6}"/>
                </a:ext>
              </a:extLst>
            </p:cNvPr>
            <p:cNvSpPr txBox="1"/>
            <p:nvPr/>
          </p:nvSpPr>
          <p:spPr>
            <a:xfrm>
              <a:off x="2031841" y="5320040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sp>
          <p:nvSpPr>
            <p:cNvPr id="158" name="TextBox 456">
              <a:extLst>
                <a:ext uri="{FF2B5EF4-FFF2-40B4-BE49-F238E27FC236}">
                  <a16:creationId xmlns:a16="http://schemas.microsoft.com/office/drawing/2014/main" id="{8FB53948-4765-5F0E-326F-4C497A6A4FF9}"/>
                </a:ext>
              </a:extLst>
            </p:cNvPr>
            <p:cNvSpPr txBox="1"/>
            <p:nvPr/>
          </p:nvSpPr>
          <p:spPr>
            <a:xfrm>
              <a:off x="2652029" y="5621238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C</a:t>
              </a:r>
            </a:p>
          </p:txBody>
        </p:sp>
        <p:sp>
          <p:nvSpPr>
            <p:cNvPr id="159" name="TextBox 457">
              <a:extLst>
                <a:ext uri="{FF2B5EF4-FFF2-40B4-BE49-F238E27FC236}">
                  <a16:creationId xmlns:a16="http://schemas.microsoft.com/office/drawing/2014/main" id="{6208FE5A-619F-73B3-B30D-FBBDECCFCB8A}"/>
                </a:ext>
              </a:extLst>
            </p:cNvPr>
            <p:cNvSpPr txBox="1"/>
            <p:nvPr/>
          </p:nvSpPr>
          <p:spPr>
            <a:xfrm>
              <a:off x="2026254" y="5456854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160" name="TextBox 458">
              <a:extLst>
                <a:ext uri="{FF2B5EF4-FFF2-40B4-BE49-F238E27FC236}">
                  <a16:creationId xmlns:a16="http://schemas.microsoft.com/office/drawing/2014/main" id="{0FB32422-350C-CB2B-F68E-C6CCE1B87535}"/>
                </a:ext>
              </a:extLst>
            </p:cNvPr>
            <p:cNvSpPr txBox="1"/>
            <p:nvPr/>
          </p:nvSpPr>
          <p:spPr>
            <a:xfrm>
              <a:off x="2652029" y="5456854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T</a:t>
              </a:r>
            </a:p>
          </p:txBody>
        </p:sp>
        <p:sp>
          <p:nvSpPr>
            <p:cNvPr id="161" name="TextBox 459">
              <a:extLst>
                <a:ext uri="{FF2B5EF4-FFF2-40B4-BE49-F238E27FC236}">
                  <a16:creationId xmlns:a16="http://schemas.microsoft.com/office/drawing/2014/main" id="{94C59ED2-5A21-3E29-804C-5ED36A28D6E8}"/>
                </a:ext>
              </a:extLst>
            </p:cNvPr>
            <p:cNvSpPr txBox="1"/>
            <p:nvPr/>
          </p:nvSpPr>
          <p:spPr>
            <a:xfrm>
              <a:off x="2026254" y="5766428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162" name="TextBox 460">
              <a:extLst>
                <a:ext uri="{FF2B5EF4-FFF2-40B4-BE49-F238E27FC236}">
                  <a16:creationId xmlns:a16="http://schemas.microsoft.com/office/drawing/2014/main" id="{E2C2581F-ADD6-7492-C119-90D4C25FE543}"/>
                </a:ext>
              </a:extLst>
            </p:cNvPr>
            <p:cNvSpPr txBox="1"/>
            <p:nvPr/>
          </p:nvSpPr>
          <p:spPr>
            <a:xfrm>
              <a:off x="2652029" y="5766428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T</a:t>
              </a:r>
            </a:p>
          </p:txBody>
        </p:sp>
        <p:sp>
          <p:nvSpPr>
            <p:cNvPr id="163" name="TextBox 461">
              <a:extLst>
                <a:ext uri="{FF2B5EF4-FFF2-40B4-BE49-F238E27FC236}">
                  <a16:creationId xmlns:a16="http://schemas.microsoft.com/office/drawing/2014/main" id="{6B3AEB9A-408C-5B2B-B5AB-11D74F5FFD28}"/>
                </a:ext>
              </a:extLst>
            </p:cNvPr>
            <p:cNvSpPr txBox="1"/>
            <p:nvPr/>
          </p:nvSpPr>
          <p:spPr>
            <a:xfrm>
              <a:off x="4000248" y="5764326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T</a:t>
              </a:r>
            </a:p>
          </p:txBody>
        </p:sp>
        <p:sp>
          <p:nvSpPr>
            <p:cNvPr id="164" name="TextBox 462">
              <a:extLst>
                <a:ext uri="{FF2B5EF4-FFF2-40B4-BE49-F238E27FC236}">
                  <a16:creationId xmlns:a16="http://schemas.microsoft.com/office/drawing/2014/main" id="{713E8508-7E34-7F86-192F-0D6728EA0FE3}"/>
                </a:ext>
              </a:extLst>
            </p:cNvPr>
            <p:cNvSpPr txBox="1"/>
            <p:nvPr/>
          </p:nvSpPr>
          <p:spPr>
            <a:xfrm>
              <a:off x="3510273" y="5757757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sp>
          <p:nvSpPr>
            <p:cNvPr id="165" name="TextBox 463">
              <a:extLst>
                <a:ext uri="{FF2B5EF4-FFF2-40B4-BE49-F238E27FC236}">
                  <a16:creationId xmlns:a16="http://schemas.microsoft.com/office/drawing/2014/main" id="{840DAB63-6512-4887-FEB1-0A2CBEB41260}"/>
                </a:ext>
              </a:extLst>
            </p:cNvPr>
            <p:cNvSpPr txBox="1"/>
            <p:nvPr/>
          </p:nvSpPr>
          <p:spPr>
            <a:xfrm>
              <a:off x="3993509" y="5621237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cxnSp>
          <p:nvCxnSpPr>
            <p:cNvPr id="166" name="Straight Connector 464">
              <a:extLst>
                <a:ext uri="{FF2B5EF4-FFF2-40B4-BE49-F238E27FC236}">
                  <a16:creationId xmlns:a16="http://schemas.microsoft.com/office/drawing/2014/main" id="{86699AB2-ACD0-4DA6-629A-59AD21DBBA9C}"/>
                </a:ext>
              </a:extLst>
            </p:cNvPr>
            <p:cNvCxnSpPr>
              <a:cxnSpLocks/>
            </p:cNvCxnSpPr>
            <p:nvPr/>
          </p:nvCxnSpPr>
          <p:spPr>
            <a:xfrm>
              <a:off x="475003" y="5442457"/>
              <a:ext cx="1246715" cy="0"/>
            </a:xfrm>
            <a:prstGeom prst="line">
              <a:avLst/>
            </a:prstGeom>
            <a:ln w="38100">
              <a:solidFill>
                <a:srgbClr val="005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465">
              <a:extLst>
                <a:ext uri="{FF2B5EF4-FFF2-40B4-BE49-F238E27FC236}">
                  <a16:creationId xmlns:a16="http://schemas.microsoft.com/office/drawing/2014/main" id="{F6993F45-1CE8-5169-3817-087AF65B8C51}"/>
                </a:ext>
              </a:extLst>
            </p:cNvPr>
            <p:cNvCxnSpPr>
              <a:cxnSpLocks/>
            </p:cNvCxnSpPr>
            <p:nvPr/>
          </p:nvCxnSpPr>
          <p:spPr>
            <a:xfrm>
              <a:off x="471772" y="5576543"/>
              <a:ext cx="1091235" cy="0"/>
            </a:xfrm>
            <a:prstGeom prst="line">
              <a:avLst/>
            </a:prstGeom>
            <a:ln w="38100">
              <a:solidFill>
                <a:srgbClr val="02B60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466">
              <a:extLst>
                <a:ext uri="{FF2B5EF4-FFF2-40B4-BE49-F238E27FC236}">
                  <a16:creationId xmlns:a16="http://schemas.microsoft.com/office/drawing/2014/main" id="{80FF3BA3-4C92-5477-1B87-3BE92AAEA885}"/>
                </a:ext>
              </a:extLst>
            </p:cNvPr>
            <p:cNvSpPr txBox="1"/>
            <p:nvPr/>
          </p:nvSpPr>
          <p:spPr>
            <a:xfrm>
              <a:off x="521338" y="6255067"/>
              <a:ext cx="1185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De Bruijn graph</a:t>
              </a:r>
            </a:p>
          </p:txBody>
        </p:sp>
        <p:cxnSp>
          <p:nvCxnSpPr>
            <p:cNvPr id="169" name="Straight Connector 468">
              <a:extLst>
                <a:ext uri="{FF2B5EF4-FFF2-40B4-BE49-F238E27FC236}">
                  <a16:creationId xmlns:a16="http://schemas.microsoft.com/office/drawing/2014/main" id="{050ED870-6F87-799C-BAD4-AB2F2C8CFE1C}"/>
                </a:ext>
              </a:extLst>
            </p:cNvPr>
            <p:cNvCxnSpPr>
              <a:cxnSpLocks/>
            </p:cNvCxnSpPr>
            <p:nvPr/>
          </p:nvCxnSpPr>
          <p:spPr>
            <a:xfrm>
              <a:off x="469416" y="6528380"/>
              <a:ext cx="116229" cy="0"/>
            </a:xfrm>
            <a:prstGeom prst="line">
              <a:avLst/>
            </a:prstGeom>
            <a:ln w="38100">
              <a:solidFill>
                <a:srgbClr val="005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469">
              <a:extLst>
                <a:ext uri="{FF2B5EF4-FFF2-40B4-BE49-F238E27FC236}">
                  <a16:creationId xmlns:a16="http://schemas.microsoft.com/office/drawing/2014/main" id="{CFBF9C02-3DF3-3325-E012-B23077A032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611" y="6526022"/>
              <a:ext cx="136728" cy="0"/>
            </a:xfrm>
            <a:prstGeom prst="line">
              <a:avLst/>
            </a:prstGeom>
            <a:ln w="38100">
              <a:solidFill>
                <a:srgbClr val="02B60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470">
              <a:extLst>
                <a:ext uri="{FF2B5EF4-FFF2-40B4-BE49-F238E27FC236}">
                  <a16:creationId xmlns:a16="http://schemas.microsoft.com/office/drawing/2014/main" id="{9988CC27-FD4E-1387-48E6-F5593715B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4975" y="6520148"/>
              <a:ext cx="1091985" cy="0"/>
            </a:xfrm>
            <a:prstGeom prst="line">
              <a:avLst/>
            </a:prstGeom>
            <a:ln w="1905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471">
              <a:extLst>
                <a:ext uri="{FF2B5EF4-FFF2-40B4-BE49-F238E27FC236}">
                  <a16:creationId xmlns:a16="http://schemas.microsoft.com/office/drawing/2014/main" id="{71110BA6-103B-FC05-9EB0-3420D784994A}"/>
                </a:ext>
              </a:extLst>
            </p:cNvPr>
            <p:cNvCxnSpPr>
              <a:cxnSpLocks/>
            </p:cNvCxnSpPr>
            <p:nvPr/>
          </p:nvCxnSpPr>
          <p:spPr>
            <a:xfrm>
              <a:off x="2106773" y="6520148"/>
              <a:ext cx="220237" cy="0"/>
            </a:xfrm>
            <a:prstGeom prst="line">
              <a:avLst/>
            </a:prstGeom>
            <a:ln w="1905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472">
              <a:extLst>
                <a:ext uri="{FF2B5EF4-FFF2-40B4-BE49-F238E27FC236}">
                  <a16:creationId xmlns:a16="http://schemas.microsoft.com/office/drawing/2014/main" id="{D6B17FA0-B94E-6DCD-8D36-AAB482A57A20}"/>
                </a:ext>
              </a:extLst>
            </p:cNvPr>
            <p:cNvCxnSpPr>
              <a:cxnSpLocks/>
            </p:cNvCxnSpPr>
            <p:nvPr/>
          </p:nvCxnSpPr>
          <p:spPr>
            <a:xfrm>
              <a:off x="2740052" y="6522351"/>
              <a:ext cx="423371" cy="3364"/>
            </a:xfrm>
            <a:prstGeom prst="line">
              <a:avLst/>
            </a:prstGeom>
            <a:ln w="1905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473">
              <a:extLst>
                <a:ext uri="{FF2B5EF4-FFF2-40B4-BE49-F238E27FC236}">
                  <a16:creationId xmlns:a16="http://schemas.microsoft.com/office/drawing/2014/main" id="{7C3B69F6-682A-FD21-702E-793701B48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673" y="6523106"/>
              <a:ext cx="127268" cy="2609"/>
            </a:xfrm>
            <a:prstGeom prst="line">
              <a:avLst/>
            </a:prstGeom>
            <a:ln w="1905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474">
              <a:extLst>
                <a:ext uri="{FF2B5EF4-FFF2-40B4-BE49-F238E27FC236}">
                  <a16:creationId xmlns:a16="http://schemas.microsoft.com/office/drawing/2014/main" id="{D26E178E-2487-6860-DD99-9D554342FD5F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>
              <a:off x="3948346" y="6395120"/>
              <a:ext cx="251945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475">
              <a:extLst>
                <a:ext uri="{FF2B5EF4-FFF2-40B4-BE49-F238E27FC236}">
                  <a16:creationId xmlns:a16="http://schemas.microsoft.com/office/drawing/2014/main" id="{D4A080F6-8D4B-D012-47BE-E481FC0A00E8}"/>
                </a:ext>
              </a:extLst>
            </p:cNvPr>
            <p:cNvCxnSpPr>
              <a:cxnSpLocks/>
            </p:cNvCxnSpPr>
            <p:nvPr/>
          </p:nvCxnSpPr>
          <p:spPr>
            <a:xfrm>
              <a:off x="3919871" y="6672729"/>
              <a:ext cx="496554" cy="0"/>
            </a:xfrm>
            <a:prstGeom prst="line">
              <a:avLst/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476">
              <a:extLst>
                <a:ext uri="{FF2B5EF4-FFF2-40B4-BE49-F238E27FC236}">
                  <a16:creationId xmlns:a16="http://schemas.microsoft.com/office/drawing/2014/main" id="{914C8202-52F6-1CEC-FC2F-D9234703EC46}"/>
                </a:ext>
              </a:extLst>
            </p:cNvPr>
            <p:cNvCxnSpPr>
              <a:cxnSpLocks/>
            </p:cNvCxnSpPr>
            <p:nvPr/>
          </p:nvCxnSpPr>
          <p:spPr>
            <a:xfrm>
              <a:off x="604975" y="6534017"/>
              <a:ext cx="1091244" cy="0"/>
            </a:xfrm>
            <a:prstGeom prst="line">
              <a:avLst/>
            </a:prstGeom>
            <a:ln w="1905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477">
              <a:extLst>
                <a:ext uri="{FF2B5EF4-FFF2-40B4-BE49-F238E27FC236}">
                  <a16:creationId xmlns:a16="http://schemas.microsoft.com/office/drawing/2014/main" id="{75C4DC99-23B6-4FCE-DC35-CA45E92C9943}"/>
                </a:ext>
              </a:extLst>
            </p:cNvPr>
            <p:cNvCxnSpPr>
              <a:cxnSpLocks/>
            </p:cNvCxnSpPr>
            <p:nvPr/>
          </p:nvCxnSpPr>
          <p:spPr>
            <a:xfrm>
              <a:off x="2106032" y="6534017"/>
              <a:ext cx="220237" cy="0"/>
            </a:xfrm>
            <a:prstGeom prst="line">
              <a:avLst/>
            </a:prstGeom>
            <a:ln w="1905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478">
              <a:extLst>
                <a:ext uri="{FF2B5EF4-FFF2-40B4-BE49-F238E27FC236}">
                  <a16:creationId xmlns:a16="http://schemas.microsoft.com/office/drawing/2014/main" id="{F432DFCC-9519-FF4E-7BA9-A6FA75A7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739311" y="6536221"/>
              <a:ext cx="423371" cy="3364"/>
            </a:xfrm>
            <a:prstGeom prst="line">
              <a:avLst/>
            </a:prstGeom>
            <a:ln w="1905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479">
              <a:extLst>
                <a:ext uri="{FF2B5EF4-FFF2-40B4-BE49-F238E27FC236}">
                  <a16:creationId xmlns:a16="http://schemas.microsoft.com/office/drawing/2014/main" id="{6D1FC183-0773-049A-92D9-309CEDCB8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932" y="6536976"/>
              <a:ext cx="127268" cy="2609"/>
            </a:xfrm>
            <a:prstGeom prst="line">
              <a:avLst/>
            </a:prstGeom>
            <a:ln w="1905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Arc 480">
              <a:extLst>
                <a:ext uri="{FF2B5EF4-FFF2-40B4-BE49-F238E27FC236}">
                  <a16:creationId xmlns:a16="http://schemas.microsoft.com/office/drawing/2014/main" id="{A7CB94C5-7516-3350-49AB-AF4DE5C40BBD}"/>
                </a:ext>
              </a:extLst>
            </p:cNvPr>
            <p:cNvSpPr/>
            <p:nvPr/>
          </p:nvSpPr>
          <p:spPr>
            <a:xfrm>
              <a:off x="1674078" y="6394586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2" name="Arc 481">
              <a:extLst>
                <a:ext uri="{FF2B5EF4-FFF2-40B4-BE49-F238E27FC236}">
                  <a16:creationId xmlns:a16="http://schemas.microsoft.com/office/drawing/2014/main" id="{C5134CC7-2E42-810D-A0ED-92B8EDD68FD4}"/>
                </a:ext>
              </a:extLst>
            </p:cNvPr>
            <p:cNvSpPr/>
            <p:nvPr/>
          </p:nvSpPr>
          <p:spPr>
            <a:xfrm>
              <a:off x="2301986" y="6394586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3" name="Arc 482">
              <a:extLst>
                <a:ext uri="{FF2B5EF4-FFF2-40B4-BE49-F238E27FC236}">
                  <a16:creationId xmlns:a16="http://schemas.microsoft.com/office/drawing/2014/main" id="{1938CA07-DC6D-76F6-89D9-14DE0A8C0980}"/>
                </a:ext>
              </a:extLst>
            </p:cNvPr>
            <p:cNvSpPr/>
            <p:nvPr/>
          </p:nvSpPr>
          <p:spPr>
            <a:xfrm>
              <a:off x="3153675" y="6394586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4" name="Arc 483">
              <a:extLst>
                <a:ext uri="{FF2B5EF4-FFF2-40B4-BE49-F238E27FC236}">
                  <a16:creationId xmlns:a16="http://schemas.microsoft.com/office/drawing/2014/main" id="{4984C8D0-9CB3-24C1-74EE-4A90A2E2AE42}"/>
                </a:ext>
              </a:extLst>
            </p:cNvPr>
            <p:cNvSpPr/>
            <p:nvPr/>
          </p:nvSpPr>
          <p:spPr>
            <a:xfrm>
              <a:off x="3700193" y="6394586"/>
              <a:ext cx="462300" cy="393949"/>
            </a:xfrm>
            <a:prstGeom prst="arc">
              <a:avLst>
                <a:gd name="adj1" fmla="val 11700040"/>
                <a:gd name="adj2" fmla="val 16483226"/>
              </a:avLst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5" name="Arc 484">
              <a:extLst>
                <a:ext uri="{FF2B5EF4-FFF2-40B4-BE49-F238E27FC236}">
                  <a16:creationId xmlns:a16="http://schemas.microsoft.com/office/drawing/2014/main" id="{C13492DC-F379-9F5E-CD9C-9EF268E62FF9}"/>
                </a:ext>
              </a:extLst>
            </p:cNvPr>
            <p:cNvSpPr/>
            <p:nvPr/>
          </p:nvSpPr>
          <p:spPr>
            <a:xfrm flipV="1">
              <a:off x="1674078" y="6278780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6" name="Arc 485">
              <a:extLst>
                <a:ext uri="{FF2B5EF4-FFF2-40B4-BE49-F238E27FC236}">
                  <a16:creationId xmlns:a16="http://schemas.microsoft.com/office/drawing/2014/main" id="{D990B36C-EA99-0DF5-1625-1242151B041A}"/>
                </a:ext>
              </a:extLst>
            </p:cNvPr>
            <p:cNvSpPr/>
            <p:nvPr/>
          </p:nvSpPr>
          <p:spPr>
            <a:xfrm flipV="1">
              <a:off x="2301986" y="6278780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7" name="Arc 486">
              <a:extLst>
                <a:ext uri="{FF2B5EF4-FFF2-40B4-BE49-F238E27FC236}">
                  <a16:creationId xmlns:a16="http://schemas.microsoft.com/office/drawing/2014/main" id="{3C2C89F1-3A74-552C-8BFD-2A7F49AE3A59}"/>
                </a:ext>
              </a:extLst>
            </p:cNvPr>
            <p:cNvSpPr/>
            <p:nvPr/>
          </p:nvSpPr>
          <p:spPr>
            <a:xfrm flipV="1">
              <a:off x="3153675" y="6278780"/>
              <a:ext cx="462300" cy="393949"/>
            </a:xfrm>
            <a:prstGeom prst="arc">
              <a:avLst>
                <a:gd name="adj1" fmla="val 11700040"/>
                <a:gd name="adj2" fmla="val 20566094"/>
              </a:avLst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8" name="Arc 487">
              <a:extLst>
                <a:ext uri="{FF2B5EF4-FFF2-40B4-BE49-F238E27FC236}">
                  <a16:creationId xmlns:a16="http://schemas.microsoft.com/office/drawing/2014/main" id="{17BDE11F-44D9-3D21-87A0-813F9C4F3FB8}"/>
                </a:ext>
              </a:extLst>
            </p:cNvPr>
            <p:cNvSpPr/>
            <p:nvPr/>
          </p:nvSpPr>
          <p:spPr>
            <a:xfrm flipV="1">
              <a:off x="3700193" y="6278780"/>
              <a:ext cx="462300" cy="393949"/>
            </a:xfrm>
            <a:prstGeom prst="arc">
              <a:avLst>
                <a:gd name="adj1" fmla="val 11700040"/>
                <a:gd name="adj2" fmla="val 16319232"/>
              </a:avLst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89" name="Straight Connector 488">
              <a:extLst>
                <a:ext uri="{FF2B5EF4-FFF2-40B4-BE49-F238E27FC236}">
                  <a16:creationId xmlns:a16="http://schemas.microsoft.com/office/drawing/2014/main" id="{F3FC31F7-7132-6B5C-4C45-ED1A20392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3830" y="5925300"/>
              <a:ext cx="0" cy="5566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489">
              <a:extLst>
                <a:ext uri="{FF2B5EF4-FFF2-40B4-BE49-F238E27FC236}">
                  <a16:creationId xmlns:a16="http://schemas.microsoft.com/office/drawing/2014/main" id="{C410C58E-2FC9-3250-1CB4-3C18EC5A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3" y="5925300"/>
              <a:ext cx="0" cy="5566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490">
              <a:extLst>
                <a:ext uri="{FF2B5EF4-FFF2-40B4-BE49-F238E27FC236}">
                  <a16:creationId xmlns:a16="http://schemas.microsoft.com/office/drawing/2014/main" id="{C8E8472D-7674-BCC0-6418-148A71562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879" y="5925300"/>
              <a:ext cx="0" cy="5566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492">
              <a:extLst>
                <a:ext uri="{FF2B5EF4-FFF2-40B4-BE49-F238E27FC236}">
                  <a16:creationId xmlns:a16="http://schemas.microsoft.com/office/drawing/2014/main" id="{275F98FA-D86A-9E50-7DD8-7FC5865FDFD1}"/>
                </a:ext>
              </a:extLst>
            </p:cNvPr>
            <p:cNvSpPr txBox="1"/>
            <p:nvPr/>
          </p:nvSpPr>
          <p:spPr>
            <a:xfrm>
              <a:off x="3506606" y="5621554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cxnSp>
          <p:nvCxnSpPr>
            <p:cNvPr id="193" name="Straight Connector 493">
              <a:extLst>
                <a:ext uri="{FF2B5EF4-FFF2-40B4-BE49-F238E27FC236}">
                  <a16:creationId xmlns:a16="http://schemas.microsoft.com/office/drawing/2014/main" id="{6DAD3AB9-1113-8E05-7A6C-7DB8934AB13B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77" y="6316419"/>
              <a:ext cx="4319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494">
              <a:extLst>
                <a:ext uri="{FF2B5EF4-FFF2-40B4-BE49-F238E27FC236}">
                  <a16:creationId xmlns:a16="http://schemas.microsoft.com/office/drawing/2014/main" id="{74D75D92-C485-14BF-ABD1-AFAEDD1FA79B}"/>
                </a:ext>
              </a:extLst>
            </p:cNvPr>
            <p:cNvSpPr txBox="1"/>
            <p:nvPr/>
          </p:nvSpPr>
          <p:spPr>
            <a:xfrm>
              <a:off x="521338" y="6745029"/>
              <a:ext cx="2932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De Bruijn graph  assembly (consensus)</a:t>
              </a:r>
            </a:p>
          </p:txBody>
        </p:sp>
        <p:sp>
          <p:nvSpPr>
            <p:cNvPr id="195" name="TextBox 495">
              <a:extLst>
                <a:ext uri="{FF2B5EF4-FFF2-40B4-BE49-F238E27FC236}">
                  <a16:creationId xmlns:a16="http://schemas.microsoft.com/office/drawing/2014/main" id="{5B267132-6AB8-D389-E5AE-F83D63EE7B51}"/>
                </a:ext>
              </a:extLst>
            </p:cNvPr>
            <p:cNvSpPr txBox="1"/>
            <p:nvPr/>
          </p:nvSpPr>
          <p:spPr>
            <a:xfrm>
              <a:off x="3000091" y="5315194"/>
              <a:ext cx="1116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56FF"/>
                  </a:solidFill>
                </a:rPr>
                <a:t>Contig strain 1</a:t>
              </a:r>
            </a:p>
          </p:txBody>
        </p:sp>
        <p:sp>
          <p:nvSpPr>
            <p:cNvPr id="196" name="TextBox 496">
              <a:extLst>
                <a:ext uri="{FF2B5EF4-FFF2-40B4-BE49-F238E27FC236}">
                  <a16:creationId xmlns:a16="http://schemas.microsoft.com/office/drawing/2014/main" id="{8CD6DD9E-833F-458C-5440-3BEC3FD30219}"/>
                </a:ext>
              </a:extLst>
            </p:cNvPr>
            <p:cNvSpPr txBox="1"/>
            <p:nvPr/>
          </p:nvSpPr>
          <p:spPr>
            <a:xfrm>
              <a:off x="3210380" y="5453171"/>
              <a:ext cx="1132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2B607"/>
                  </a:solidFill>
                </a:rPr>
                <a:t>Contig strain 2</a:t>
              </a:r>
            </a:p>
          </p:txBody>
        </p:sp>
        <p:sp>
          <p:nvSpPr>
            <p:cNvPr id="197" name="TextBox 497">
              <a:extLst>
                <a:ext uri="{FF2B5EF4-FFF2-40B4-BE49-F238E27FC236}">
                  <a16:creationId xmlns:a16="http://schemas.microsoft.com/office/drawing/2014/main" id="{9570D13D-CC40-8710-02F3-454C6F91B966}"/>
                </a:ext>
              </a:extLst>
            </p:cNvPr>
            <p:cNvSpPr txBox="1"/>
            <p:nvPr/>
          </p:nvSpPr>
          <p:spPr>
            <a:xfrm>
              <a:off x="865575" y="5676716"/>
              <a:ext cx="630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Reads</a:t>
              </a:r>
            </a:p>
          </p:txBody>
        </p:sp>
        <p:cxnSp>
          <p:nvCxnSpPr>
            <p:cNvPr id="198" name="Straight Connector 498">
              <a:extLst>
                <a:ext uri="{FF2B5EF4-FFF2-40B4-BE49-F238E27FC236}">
                  <a16:creationId xmlns:a16="http://schemas.microsoft.com/office/drawing/2014/main" id="{16F354D4-2725-13AC-2743-46FE425583AD}"/>
                </a:ext>
              </a:extLst>
            </p:cNvPr>
            <p:cNvCxnSpPr>
              <a:cxnSpLocks/>
            </p:cNvCxnSpPr>
            <p:nvPr/>
          </p:nvCxnSpPr>
          <p:spPr>
            <a:xfrm>
              <a:off x="628198" y="7408090"/>
              <a:ext cx="2382353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499">
              <a:extLst>
                <a:ext uri="{FF2B5EF4-FFF2-40B4-BE49-F238E27FC236}">
                  <a16:creationId xmlns:a16="http://schemas.microsoft.com/office/drawing/2014/main" id="{86C06B23-6338-4FBE-4EAB-C29015CDC273}"/>
                </a:ext>
              </a:extLst>
            </p:cNvPr>
            <p:cNvCxnSpPr>
              <a:cxnSpLocks/>
            </p:cNvCxnSpPr>
            <p:nvPr/>
          </p:nvCxnSpPr>
          <p:spPr>
            <a:xfrm>
              <a:off x="624967" y="7542176"/>
              <a:ext cx="2590753" cy="0"/>
            </a:xfrm>
            <a:prstGeom prst="line">
              <a:avLst/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500">
              <a:extLst>
                <a:ext uri="{FF2B5EF4-FFF2-40B4-BE49-F238E27FC236}">
                  <a16:creationId xmlns:a16="http://schemas.microsoft.com/office/drawing/2014/main" id="{113B05E9-E766-F41C-B375-2E9B3E74FFB6}"/>
                </a:ext>
              </a:extLst>
            </p:cNvPr>
            <p:cNvCxnSpPr>
              <a:cxnSpLocks/>
            </p:cNvCxnSpPr>
            <p:nvPr/>
          </p:nvCxnSpPr>
          <p:spPr>
            <a:xfrm>
              <a:off x="2013329" y="7401926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501">
              <a:extLst>
                <a:ext uri="{FF2B5EF4-FFF2-40B4-BE49-F238E27FC236}">
                  <a16:creationId xmlns:a16="http://schemas.microsoft.com/office/drawing/2014/main" id="{BB9109BB-652B-2283-1181-F5ECB016087C}"/>
                </a:ext>
              </a:extLst>
            </p:cNvPr>
            <p:cNvCxnSpPr>
              <a:cxnSpLocks/>
            </p:cNvCxnSpPr>
            <p:nvPr/>
          </p:nvCxnSpPr>
          <p:spPr>
            <a:xfrm>
              <a:off x="2636311" y="7401925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502">
              <a:extLst>
                <a:ext uri="{FF2B5EF4-FFF2-40B4-BE49-F238E27FC236}">
                  <a16:creationId xmlns:a16="http://schemas.microsoft.com/office/drawing/2014/main" id="{156B1024-A1F7-9FA2-8E02-EC2D06AB4F27}"/>
                </a:ext>
              </a:extLst>
            </p:cNvPr>
            <p:cNvCxnSpPr>
              <a:cxnSpLocks/>
            </p:cNvCxnSpPr>
            <p:nvPr/>
          </p:nvCxnSpPr>
          <p:spPr>
            <a:xfrm>
              <a:off x="2636311" y="7538533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503">
              <a:extLst>
                <a:ext uri="{FF2B5EF4-FFF2-40B4-BE49-F238E27FC236}">
                  <a16:creationId xmlns:a16="http://schemas.microsoft.com/office/drawing/2014/main" id="{4D506244-46C9-0825-54EE-6EEF3999DB4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329" y="7536009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504">
              <a:extLst>
                <a:ext uri="{FF2B5EF4-FFF2-40B4-BE49-F238E27FC236}">
                  <a16:creationId xmlns:a16="http://schemas.microsoft.com/office/drawing/2014/main" id="{EA8B8982-8B73-A922-9379-690BBD2569ED}"/>
                </a:ext>
              </a:extLst>
            </p:cNvPr>
            <p:cNvSpPr txBox="1"/>
            <p:nvPr/>
          </p:nvSpPr>
          <p:spPr>
            <a:xfrm>
              <a:off x="2652466" y="7285673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C</a:t>
              </a:r>
            </a:p>
          </p:txBody>
        </p:sp>
        <p:sp>
          <p:nvSpPr>
            <p:cNvPr id="205" name="TextBox 505">
              <a:extLst>
                <a:ext uri="{FF2B5EF4-FFF2-40B4-BE49-F238E27FC236}">
                  <a16:creationId xmlns:a16="http://schemas.microsoft.com/office/drawing/2014/main" id="{590067C8-519C-0526-8A91-96DADB746116}"/>
                </a:ext>
              </a:extLst>
            </p:cNvPr>
            <p:cNvSpPr txBox="1"/>
            <p:nvPr/>
          </p:nvSpPr>
          <p:spPr>
            <a:xfrm>
              <a:off x="2029485" y="7285673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sp>
          <p:nvSpPr>
            <p:cNvPr id="206" name="TextBox 506">
              <a:extLst>
                <a:ext uri="{FF2B5EF4-FFF2-40B4-BE49-F238E27FC236}">
                  <a16:creationId xmlns:a16="http://schemas.microsoft.com/office/drawing/2014/main" id="{9CA7F701-9A54-6893-B870-B3F3328DACE5}"/>
                </a:ext>
              </a:extLst>
            </p:cNvPr>
            <p:cNvSpPr txBox="1"/>
            <p:nvPr/>
          </p:nvSpPr>
          <p:spPr>
            <a:xfrm>
              <a:off x="2029485" y="7422486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207" name="TextBox 507">
              <a:extLst>
                <a:ext uri="{FF2B5EF4-FFF2-40B4-BE49-F238E27FC236}">
                  <a16:creationId xmlns:a16="http://schemas.microsoft.com/office/drawing/2014/main" id="{75BFAF32-283D-EACD-DE3B-4FB0DB7AC008}"/>
                </a:ext>
              </a:extLst>
            </p:cNvPr>
            <p:cNvSpPr txBox="1"/>
            <p:nvPr/>
          </p:nvSpPr>
          <p:spPr>
            <a:xfrm>
              <a:off x="2652466" y="7422486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T</a:t>
              </a:r>
            </a:p>
          </p:txBody>
        </p:sp>
        <p:cxnSp>
          <p:nvCxnSpPr>
            <p:cNvPr id="208" name="Straight Connector 508">
              <a:extLst>
                <a:ext uri="{FF2B5EF4-FFF2-40B4-BE49-F238E27FC236}">
                  <a16:creationId xmlns:a16="http://schemas.microsoft.com/office/drawing/2014/main" id="{4974AFA6-D131-196F-F0DE-8AFF5CA90FBB}"/>
                </a:ext>
              </a:extLst>
            </p:cNvPr>
            <p:cNvCxnSpPr>
              <a:cxnSpLocks/>
            </p:cNvCxnSpPr>
            <p:nvPr/>
          </p:nvCxnSpPr>
          <p:spPr>
            <a:xfrm>
              <a:off x="464266" y="7408089"/>
              <a:ext cx="1246715" cy="0"/>
            </a:xfrm>
            <a:prstGeom prst="line">
              <a:avLst/>
            </a:prstGeom>
            <a:ln w="38100">
              <a:solidFill>
                <a:srgbClr val="005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509">
              <a:extLst>
                <a:ext uri="{FF2B5EF4-FFF2-40B4-BE49-F238E27FC236}">
                  <a16:creationId xmlns:a16="http://schemas.microsoft.com/office/drawing/2014/main" id="{E0C4A4B5-7DC2-951A-2AB4-F137524C4463}"/>
                </a:ext>
              </a:extLst>
            </p:cNvPr>
            <p:cNvCxnSpPr>
              <a:cxnSpLocks/>
            </p:cNvCxnSpPr>
            <p:nvPr/>
          </p:nvCxnSpPr>
          <p:spPr>
            <a:xfrm>
              <a:off x="461035" y="7542175"/>
              <a:ext cx="1091235" cy="0"/>
            </a:xfrm>
            <a:prstGeom prst="line">
              <a:avLst/>
            </a:prstGeom>
            <a:ln w="38100">
              <a:solidFill>
                <a:srgbClr val="02B60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510">
              <a:extLst>
                <a:ext uri="{FF2B5EF4-FFF2-40B4-BE49-F238E27FC236}">
                  <a16:creationId xmlns:a16="http://schemas.microsoft.com/office/drawing/2014/main" id="{FA9A0C9D-D972-6369-3BAB-FD282B6030B2}"/>
                </a:ext>
              </a:extLst>
            </p:cNvPr>
            <p:cNvCxnSpPr>
              <a:cxnSpLocks/>
            </p:cNvCxnSpPr>
            <p:nvPr/>
          </p:nvCxnSpPr>
          <p:spPr>
            <a:xfrm>
              <a:off x="2798941" y="7406985"/>
              <a:ext cx="1412263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511">
              <a:extLst>
                <a:ext uri="{FF2B5EF4-FFF2-40B4-BE49-F238E27FC236}">
                  <a16:creationId xmlns:a16="http://schemas.microsoft.com/office/drawing/2014/main" id="{702FD9D0-E693-C547-6C1E-4163FDB2C67A}"/>
                </a:ext>
              </a:extLst>
            </p:cNvPr>
            <p:cNvCxnSpPr>
              <a:cxnSpLocks/>
            </p:cNvCxnSpPr>
            <p:nvPr/>
          </p:nvCxnSpPr>
          <p:spPr>
            <a:xfrm>
              <a:off x="2865985" y="7542321"/>
              <a:ext cx="1557829" cy="0"/>
            </a:xfrm>
            <a:prstGeom prst="line">
              <a:avLst/>
            </a:prstGeom>
            <a:ln w="38100">
              <a:solidFill>
                <a:srgbClr val="02B6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512">
              <a:extLst>
                <a:ext uri="{FF2B5EF4-FFF2-40B4-BE49-F238E27FC236}">
                  <a16:creationId xmlns:a16="http://schemas.microsoft.com/office/drawing/2014/main" id="{1F51F8B2-85A4-DCEB-A2A3-85F107D35FBE}"/>
                </a:ext>
              </a:extLst>
            </p:cNvPr>
            <p:cNvCxnSpPr>
              <a:cxnSpLocks/>
            </p:cNvCxnSpPr>
            <p:nvPr/>
          </p:nvCxnSpPr>
          <p:spPr>
            <a:xfrm>
              <a:off x="3492817" y="7405172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513">
              <a:extLst>
                <a:ext uri="{FF2B5EF4-FFF2-40B4-BE49-F238E27FC236}">
                  <a16:creationId xmlns:a16="http://schemas.microsoft.com/office/drawing/2014/main" id="{81C21867-7AB5-199D-9366-AF1947078076}"/>
                </a:ext>
              </a:extLst>
            </p:cNvPr>
            <p:cNvCxnSpPr>
              <a:cxnSpLocks/>
            </p:cNvCxnSpPr>
            <p:nvPr/>
          </p:nvCxnSpPr>
          <p:spPr>
            <a:xfrm>
              <a:off x="3495957" y="7543723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514">
              <a:extLst>
                <a:ext uri="{FF2B5EF4-FFF2-40B4-BE49-F238E27FC236}">
                  <a16:creationId xmlns:a16="http://schemas.microsoft.com/office/drawing/2014/main" id="{EBE09BE8-9ADA-CF71-79AE-FFDCFA3A4CA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62" y="7406426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515">
              <a:extLst>
                <a:ext uri="{FF2B5EF4-FFF2-40B4-BE49-F238E27FC236}">
                  <a16:creationId xmlns:a16="http://schemas.microsoft.com/office/drawing/2014/main" id="{384B5635-96D6-B688-979D-7A823D5C0B68}"/>
                </a:ext>
              </a:extLst>
            </p:cNvPr>
            <p:cNvCxnSpPr>
              <a:cxnSpLocks/>
            </p:cNvCxnSpPr>
            <p:nvPr/>
          </p:nvCxnSpPr>
          <p:spPr>
            <a:xfrm>
              <a:off x="4008001" y="7550307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516">
              <a:extLst>
                <a:ext uri="{FF2B5EF4-FFF2-40B4-BE49-F238E27FC236}">
                  <a16:creationId xmlns:a16="http://schemas.microsoft.com/office/drawing/2014/main" id="{2CD57885-111B-4086-7A76-AE1B38701F72}"/>
                </a:ext>
              </a:extLst>
            </p:cNvPr>
            <p:cNvSpPr txBox="1"/>
            <p:nvPr/>
          </p:nvSpPr>
          <p:spPr>
            <a:xfrm>
              <a:off x="4019679" y="7432525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T</a:t>
              </a:r>
            </a:p>
          </p:txBody>
        </p:sp>
        <p:sp>
          <p:nvSpPr>
            <p:cNvPr id="217" name="TextBox 517">
              <a:extLst>
                <a:ext uri="{FF2B5EF4-FFF2-40B4-BE49-F238E27FC236}">
                  <a16:creationId xmlns:a16="http://schemas.microsoft.com/office/drawing/2014/main" id="{163B5822-3E25-E1BD-6589-AE3B4B6BF506}"/>
                </a:ext>
              </a:extLst>
            </p:cNvPr>
            <p:cNvSpPr txBox="1"/>
            <p:nvPr/>
          </p:nvSpPr>
          <p:spPr>
            <a:xfrm>
              <a:off x="3504563" y="7425955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sp>
          <p:nvSpPr>
            <p:cNvPr id="218" name="TextBox 518">
              <a:extLst>
                <a:ext uri="{FF2B5EF4-FFF2-40B4-BE49-F238E27FC236}">
                  <a16:creationId xmlns:a16="http://schemas.microsoft.com/office/drawing/2014/main" id="{D0D324E1-C803-227F-C528-57B8CF06C720}"/>
                </a:ext>
              </a:extLst>
            </p:cNvPr>
            <p:cNvSpPr txBox="1"/>
            <p:nvPr/>
          </p:nvSpPr>
          <p:spPr>
            <a:xfrm>
              <a:off x="4012940" y="7289436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219" name="TextBox 519">
              <a:extLst>
                <a:ext uri="{FF2B5EF4-FFF2-40B4-BE49-F238E27FC236}">
                  <a16:creationId xmlns:a16="http://schemas.microsoft.com/office/drawing/2014/main" id="{72462380-B001-129C-585A-321739D9948E}"/>
                </a:ext>
              </a:extLst>
            </p:cNvPr>
            <p:cNvSpPr txBox="1"/>
            <p:nvPr/>
          </p:nvSpPr>
          <p:spPr>
            <a:xfrm>
              <a:off x="3500896" y="7289753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220" name="TextBox 520">
              <a:extLst>
                <a:ext uri="{FF2B5EF4-FFF2-40B4-BE49-F238E27FC236}">
                  <a16:creationId xmlns:a16="http://schemas.microsoft.com/office/drawing/2014/main" id="{1FC55BEC-D308-CCA6-14A5-F5E83043E275}"/>
                </a:ext>
              </a:extLst>
            </p:cNvPr>
            <p:cNvSpPr txBox="1"/>
            <p:nvPr/>
          </p:nvSpPr>
          <p:spPr>
            <a:xfrm>
              <a:off x="521338" y="7134750"/>
              <a:ext cx="2932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Overlap assembly</a:t>
              </a:r>
            </a:p>
          </p:txBody>
        </p:sp>
        <p:cxnSp>
          <p:nvCxnSpPr>
            <p:cNvPr id="221" name="Straight Connector 521">
              <a:extLst>
                <a:ext uri="{FF2B5EF4-FFF2-40B4-BE49-F238E27FC236}">
                  <a16:creationId xmlns:a16="http://schemas.microsoft.com/office/drawing/2014/main" id="{FD26241D-8029-0C49-4C36-E0F2098AEB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02" y="7026617"/>
              <a:ext cx="2382353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522">
              <a:extLst>
                <a:ext uri="{FF2B5EF4-FFF2-40B4-BE49-F238E27FC236}">
                  <a16:creationId xmlns:a16="http://schemas.microsoft.com/office/drawing/2014/main" id="{2C010BB2-B898-DED4-1989-9E47288DC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633" y="7020452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523">
              <a:extLst>
                <a:ext uri="{FF2B5EF4-FFF2-40B4-BE49-F238E27FC236}">
                  <a16:creationId xmlns:a16="http://schemas.microsoft.com/office/drawing/2014/main" id="{43928CE6-814C-2949-322B-F6F01E2F79C5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15" y="7020452"/>
              <a:ext cx="113963" cy="616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524">
              <a:extLst>
                <a:ext uri="{FF2B5EF4-FFF2-40B4-BE49-F238E27FC236}">
                  <a16:creationId xmlns:a16="http://schemas.microsoft.com/office/drawing/2014/main" id="{F33DA6A3-365A-A1D1-7898-23A45B17D61B}"/>
                </a:ext>
              </a:extLst>
            </p:cNvPr>
            <p:cNvSpPr txBox="1"/>
            <p:nvPr/>
          </p:nvSpPr>
          <p:spPr>
            <a:xfrm>
              <a:off x="2648770" y="6904199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C</a:t>
              </a:r>
            </a:p>
          </p:txBody>
        </p:sp>
        <p:sp>
          <p:nvSpPr>
            <p:cNvPr id="225" name="TextBox 525">
              <a:extLst>
                <a:ext uri="{FF2B5EF4-FFF2-40B4-BE49-F238E27FC236}">
                  <a16:creationId xmlns:a16="http://schemas.microsoft.com/office/drawing/2014/main" id="{0AF85F9E-E484-A997-019C-996BA3EA4754}"/>
                </a:ext>
              </a:extLst>
            </p:cNvPr>
            <p:cNvSpPr txBox="1"/>
            <p:nvPr/>
          </p:nvSpPr>
          <p:spPr>
            <a:xfrm>
              <a:off x="2025789" y="6904199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cxnSp>
          <p:nvCxnSpPr>
            <p:cNvPr id="226" name="Straight Connector 526">
              <a:extLst>
                <a:ext uri="{FF2B5EF4-FFF2-40B4-BE49-F238E27FC236}">
                  <a16:creationId xmlns:a16="http://schemas.microsoft.com/office/drawing/2014/main" id="{34A05F26-B8D4-9775-0ADE-259777DB2AD9}"/>
                </a:ext>
              </a:extLst>
            </p:cNvPr>
            <p:cNvCxnSpPr>
              <a:cxnSpLocks/>
            </p:cNvCxnSpPr>
            <p:nvPr/>
          </p:nvCxnSpPr>
          <p:spPr>
            <a:xfrm>
              <a:off x="460570" y="7026616"/>
              <a:ext cx="1246715" cy="0"/>
            </a:xfrm>
            <a:prstGeom prst="line">
              <a:avLst/>
            </a:prstGeom>
            <a:ln w="38100">
              <a:solidFill>
                <a:srgbClr val="005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527">
              <a:extLst>
                <a:ext uri="{FF2B5EF4-FFF2-40B4-BE49-F238E27FC236}">
                  <a16:creationId xmlns:a16="http://schemas.microsoft.com/office/drawing/2014/main" id="{7B20990F-0397-D3C9-4E0B-5662FF37015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45" y="7025512"/>
              <a:ext cx="1415959" cy="0"/>
            </a:xfrm>
            <a:prstGeom prst="line">
              <a:avLst/>
            </a:prstGeom>
            <a:ln w="38100">
              <a:solidFill>
                <a:srgbClr val="005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528">
              <a:extLst>
                <a:ext uri="{FF2B5EF4-FFF2-40B4-BE49-F238E27FC236}">
                  <a16:creationId xmlns:a16="http://schemas.microsoft.com/office/drawing/2014/main" id="{23789C7B-5101-7F38-1105-5D394F32B551}"/>
                </a:ext>
              </a:extLst>
            </p:cNvPr>
            <p:cNvCxnSpPr>
              <a:cxnSpLocks/>
            </p:cNvCxnSpPr>
            <p:nvPr/>
          </p:nvCxnSpPr>
          <p:spPr>
            <a:xfrm>
              <a:off x="3489121" y="7023698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529">
              <a:extLst>
                <a:ext uri="{FF2B5EF4-FFF2-40B4-BE49-F238E27FC236}">
                  <a16:creationId xmlns:a16="http://schemas.microsoft.com/office/drawing/2014/main" id="{F3A6C548-BFC2-993C-2000-BEDE86E30DEB}"/>
                </a:ext>
              </a:extLst>
            </p:cNvPr>
            <p:cNvCxnSpPr>
              <a:cxnSpLocks/>
            </p:cNvCxnSpPr>
            <p:nvPr/>
          </p:nvCxnSpPr>
          <p:spPr>
            <a:xfrm>
              <a:off x="4001165" y="7024952"/>
              <a:ext cx="9780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530">
              <a:extLst>
                <a:ext uri="{FF2B5EF4-FFF2-40B4-BE49-F238E27FC236}">
                  <a16:creationId xmlns:a16="http://schemas.microsoft.com/office/drawing/2014/main" id="{F46D6046-2645-366A-8412-FA3BC4D344AC}"/>
                </a:ext>
              </a:extLst>
            </p:cNvPr>
            <p:cNvSpPr txBox="1"/>
            <p:nvPr/>
          </p:nvSpPr>
          <p:spPr>
            <a:xfrm>
              <a:off x="4009244" y="6907962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231" name="TextBox 531">
              <a:extLst>
                <a:ext uri="{FF2B5EF4-FFF2-40B4-BE49-F238E27FC236}">
                  <a16:creationId xmlns:a16="http://schemas.microsoft.com/office/drawing/2014/main" id="{A5DA8329-119B-B06B-FB38-196873A32170}"/>
                </a:ext>
              </a:extLst>
            </p:cNvPr>
            <p:cNvSpPr txBox="1"/>
            <p:nvPr/>
          </p:nvSpPr>
          <p:spPr>
            <a:xfrm>
              <a:off x="3497200" y="6908280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G</a:t>
              </a:r>
            </a:p>
          </p:txBody>
        </p:sp>
        <p:sp>
          <p:nvSpPr>
            <p:cNvPr id="232" name="TextBox 534">
              <a:extLst>
                <a:ext uri="{FF2B5EF4-FFF2-40B4-BE49-F238E27FC236}">
                  <a16:creationId xmlns:a16="http://schemas.microsoft.com/office/drawing/2014/main" id="{283A79E5-3E17-8A5C-7A71-F876D0092240}"/>
                </a:ext>
              </a:extLst>
            </p:cNvPr>
            <p:cNvSpPr txBox="1"/>
            <p:nvPr/>
          </p:nvSpPr>
          <p:spPr>
            <a:xfrm>
              <a:off x="2311081" y="648980"/>
              <a:ext cx="630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Reads</a:t>
              </a:r>
              <a:endParaRPr lang="en-US" sz="1400" dirty="0"/>
            </a:p>
          </p:txBody>
        </p:sp>
        <p:sp>
          <p:nvSpPr>
            <p:cNvPr id="233" name="TextBox 535">
              <a:extLst>
                <a:ext uri="{FF2B5EF4-FFF2-40B4-BE49-F238E27FC236}">
                  <a16:creationId xmlns:a16="http://schemas.microsoft.com/office/drawing/2014/main" id="{1643C32F-5F4B-B93D-03AF-50A387A83226}"/>
                </a:ext>
              </a:extLst>
            </p:cNvPr>
            <p:cNvSpPr txBox="1"/>
            <p:nvPr/>
          </p:nvSpPr>
          <p:spPr>
            <a:xfrm>
              <a:off x="1756554" y="2004575"/>
              <a:ext cx="984079" cy="48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US" sz="1200" dirty="0"/>
                <a:t>Protein sequence fragments</a:t>
              </a:r>
            </a:p>
          </p:txBody>
        </p:sp>
        <p:sp>
          <p:nvSpPr>
            <p:cNvPr id="234" name="TextBox 533">
              <a:extLst>
                <a:ext uri="{FF2B5EF4-FFF2-40B4-BE49-F238E27FC236}">
                  <a16:creationId xmlns:a16="http://schemas.microsoft.com/office/drawing/2014/main" id="{0BF55A00-5CA2-80E7-2BD4-42F53B4419E4}"/>
                </a:ext>
              </a:extLst>
            </p:cNvPr>
            <p:cNvSpPr txBox="1"/>
            <p:nvPr/>
          </p:nvSpPr>
          <p:spPr>
            <a:xfrm>
              <a:off x="2026254" y="5621238"/>
              <a:ext cx="81652" cy="232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/>
                <a:t>A</a:t>
              </a:r>
            </a:p>
          </p:txBody>
        </p:sp>
        <p:cxnSp>
          <p:nvCxnSpPr>
            <p:cNvPr id="235" name="Straight Connector 543">
              <a:extLst>
                <a:ext uri="{FF2B5EF4-FFF2-40B4-BE49-F238E27FC236}">
                  <a16:creationId xmlns:a16="http://schemas.microsoft.com/office/drawing/2014/main" id="{E112C643-7380-7872-238A-3A19336EC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0667" y="5919072"/>
              <a:ext cx="0" cy="43128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Down Arrow 126">
              <a:extLst>
                <a:ext uri="{FF2B5EF4-FFF2-40B4-BE49-F238E27FC236}">
                  <a16:creationId xmlns:a16="http://schemas.microsoft.com/office/drawing/2014/main" id="{5A040E18-9F35-4B3F-CE40-1BD98FB37E32}"/>
                </a:ext>
              </a:extLst>
            </p:cNvPr>
            <p:cNvSpPr/>
            <p:nvPr/>
          </p:nvSpPr>
          <p:spPr>
            <a:xfrm>
              <a:off x="4344707" y="4244179"/>
              <a:ext cx="149771" cy="204282"/>
            </a:xfrm>
            <a:prstGeom prst="downArrow">
              <a:avLst>
                <a:gd name="adj1" fmla="val 50000"/>
                <a:gd name="adj2" fmla="val 62658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7" name="TextBox 127">
              <a:extLst>
                <a:ext uri="{FF2B5EF4-FFF2-40B4-BE49-F238E27FC236}">
                  <a16:creationId xmlns:a16="http://schemas.microsoft.com/office/drawing/2014/main" id="{278CA674-D3D5-63CC-D5BD-BED21AA19628}"/>
                </a:ext>
              </a:extLst>
            </p:cNvPr>
            <p:cNvSpPr txBox="1"/>
            <p:nvPr/>
          </p:nvSpPr>
          <p:spPr>
            <a:xfrm>
              <a:off x="2953354" y="4169107"/>
              <a:ext cx="1433883" cy="35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US" sz="1200" dirty="0"/>
                <a:t>Remove redundant contigs </a:t>
              </a:r>
              <a:endParaRPr lang="en-DE" sz="1200" dirty="0"/>
            </a:p>
          </p:txBody>
        </p:sp>
        <p:sp>
          <p:nvSpPr>
            <p:cNvPr id="238" name="TextBox 127">
              <a:extLst>
                <a:ext uri="{FF2B5EF4-FFF2-40B4-BE49-F238E27FC236}">
                  <a16:creationId xmlns:a16="http://schemas.microsoft.com/office/drawing/2014/main" id="{073104A2-D617-E28B-9EC5-882B5E032B61}"/>
                </a:ext>
              </a:extLst>
            </p:cNvPr>
            <p:cNvSpPr txBox="1"/>
            <p:nvPr/>
          </p:nvSpPr>
          <p:spPr>
            <a:xfrm>
              <a:off x="3461374" y="4555179"/>
              <a:ext cx="2188620" cy="22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70000"/>
                </a:lnSpc>
                <a:defRPr sz="1400"/>
              </a:lvl1pPr>
            </a:lstStyle>
            <a:p>
              <a:r>
                <a:rPr lang="en-US" sz="1200" dirty="0"/>
                <a:t>Non-circular and circular contigs</a:t>
              </a:r>
              <a:endParaRPr lang="en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86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91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38</cp:revision>
  <dcterms:created xsi:type="dcterms:W3CDTF">2023-01-30T12:14:58Z</dcterms:created>
  <dcterms:modified xsi:type="dcterms:W3CDTF">2023-09-07T20:37:16Z</dcterms:modified>
</cp:coreProperties>
</file>