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2" id="{501C2335-1342-45AD-AA34-C35F07336C59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266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DC6CC83-1F05-A16F-E370-68C0EC5A38F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r="13361"/>
          <a:stretch/>
        </p:blipFill>
        <p:spPr>
          <a:xfrm>
            <a:off x="733637" y="2729107"/>
            <a:ext cx="5359098" cy="95696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089F19-FE32-00AB-E85D-A2DDBF7E2AC6}"/>
              </a:ext>
            </a:extLst>
          </p:cNvPr>
          <p:cNvSpPr/>
          <p:nvPr/>
        </p:nvSpPr>
        <p:spPr>
          <a:xfrm>
            <a:off x="731782" y="2782357"/>
            <a:ext cx="5360952" cy="8733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9D49DE-7CF0-5924-6F1F-0730D52C3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381" y="4132331"/>
            <a:ext cx="3057150" cy="244754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79B2510-B85F-CB69-0ED5-3CB55A1358A6}"/>
              </a:ext>
            </a:extLst>
          </p:cNvPr>
          <p:cNvSpPr txBox="1"/>
          <p:nvPr/>
        </p:nvSpPr>
        <p:spPr>
          <a:xfrm>
            <a:off x="-492" y="-33463"/>
            <a:ext cx="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E42E4F-5428-0EA1-020C-E101C8CF71BE}"/>
              </a:ext>
            </a:extLst>
          </p:cNvPr>
          <p:cNvSpPr txBox="1"/>
          <p:nvPr/>
        </p:nvSpPr>
        <p:spPr>
          <a:xfrm>
            <a:off x="-492" y="3819041"/>
            <a:ext cx="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F3ECE7-9ABB-8347-CE62-A31B45FFB923}"/>
              </a:ext>
            </a:extLst>
          </p:cNvPr>
          <p:cNvSpPr txBox="1"/>
          <p:nvPr/>
        </p:nvSpPr>
        <p:spPr>
          <a:xfrm>
            <a:off x="50406" y="7296147"/>
            <a:ext cx="117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2</a:t>
            </a:r>
          </a:p>
        </p:txBody>
      </p:sp>
      <p:pic>
        <p:nvPicPr>
          <p:cNvPr id="8" name="Grafik 7" descr="Ein Bild, das Farbigkeit, Screenshot, Rechteck, Reihe enthält.&#10;&#10;Automatisch generierte Beschreibung">
            <a:extLst>
              <a:ext uri="{FF2B5EF4-FFF2-40B4-BE49-F238E27FC236}">
                <a16:creationId xmlns:a16="http://schemas.microsoft.com/office/drawing/2014/main" id="{CCCB84E4-8609-D98F-413F-1D8192A4A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" y="4132331"/>
            <a:ext cx="3057150" cy="244754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5CA0A8D-27A6-8855-82F6-503B1F6A60A6}"/>
              </a:ext>
            </a:extLst>
          </p:cNvPr>
          <p:cNvSpPr txBox="1"/>
          <p:nvPr/>
        </p:nvSpPr>
        <p:spPr>
          <a:xfrm>
            <a:off x="5287" y="304291"/>
            <a:ext cx="117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PenguiN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Megahit</a:t>
            </a: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metaSPAdes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rnaSPAdes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rnaviralSPAdes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SAVAGE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IVA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VICUNA</a:t>
            </a: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Haploflow</a:t>
            </a:r>
            <a:endParaRPr lang="de-DE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4ABAA7-3279-060E-7DB5-D3D6AC4F10E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049" y="275130"/>
            <a:ext cx="5396482" cy="93059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6A249B-E68B-2A36-544B-483598A661C7}"/>
              </a:ext>
            </a:extLst>
          </p:cNvPr>
          <p:cNvCxnSpPr>
            <a:cxnSpLocks/>
          </p:cNvCxnSpPr>
          <p:nvPr/>
        </p:nvCxnSpPr>
        <p:spPr>
          <a:xfrm>
            <a:off x="3328529" y="901006"/>
            <a:ext cx="0" cy="79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C59FD1C0-8185-E082-C058-399B63E27DFA}"/>
              </a:ext>
            </a:extLst>
          </p:cNvPr>
          <p:cNvSpPr/>
          <p:nvPr/>
        </p:nvSpPr>
        <p:spPr>
          <a:xfrm>
            <a:off x="722206" y="330075"/>
            <a:ext cx="5328674" cy="841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1ADF4B-2389-C617-CFD7-351E9A5070CE}"/>
              </a:ext>
            </a:extLst>
          </p:cNvPr>
          <p:cNvSpPr txBox="1"/>
          <p:nvPr/>
        </p:nvSpPr>
        <p:spPr>
          <a:xfrm>
            <a:off x="631624" y="1153442"/>
            <a:ext cx="1853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EB42461-395E-127A-7F38-EF8BFE42F4EB}"/>
              </a:ext>
            </a:extLst>
          </p:cNvPr>
          <p:cNvSpPr txBox="1"/>
          <p:nvPr/>
        </p:nvSpPr>
        <p:spPr>
          <a:xfrm>
            <a:off x="2117729" y="1153533"/>
            <a:ext cx="1853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5DA060D-4621-2D63-326F-41B98BDBEFEE}"/>
              </a:ext>
            </a:extLst>
          </p:cNvPr>
          <p:cNvSpPr txBox="1"/>
          <p:nvPr/>
        </p:nvSpPr>
        <p:spPr>
          <a:xfrm>
            <a:off x="3607374" y="1154014"/>
            <a:ext cx="1853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3505090-4DF6-75C7-EDAE-B8128348CEC1}"/>
              </a:ext>
            </a:extLst>
          </p:cNvPr>
          <p:cNvSpPr txBox="1"/>
          <p:nvPr/>
        </p:nvSpPr>
        <p:spPr>
          <a:xfrm>
            <a:off x="5114956" y="1153031"/>
            <a:ext cx="1853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6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F45C050-C188-030E-BC76-9C0A4244D131}"/>
              </a:ext>
            </a:extLst>
          </p:cNvPr>
          <p:cNvSpPr txBox="1"/>
          <p:nvPr/>
        </p:nvSpPr>
        <p:spPr>
          <a:xfrm>
            <a:off x="5761823" y="1153031"/>
            <a:ext cx="618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7.1kbp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5D7A935-0DC5-6ED4-7F3E-7E08E927EAE1}"/>
              </a:ext>
            </a:extLst>
          </p:cNvPr>
          <p:cNvSpPr txBox="1"/>
          <p:nvPr/>
        </p:nvSpPr>
        <p:spPr>
          <a:xfrm>
            <a:off x="641784" y="2388232"/>
            <a:ext cx="1410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686C8A-67AC-D183-2240-07782F5277E8}"/>
              </a:ext>
            </a:extLst>
          </p:cNvPr>
          <p:cNvSpPr txBox="1"/>
          <p:nvPr/>
        </p:nvSpPr>
        <p:spPr>
          <a:xfrm>
            <a:off x="2145622" y="2388323"/>
            <a:ext cx="1410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77EFE5-6702-0C14-C47F-F58FD905E726}"/>
              </a:ext>
            </a:extLst>
          </p:cNvPr>
          <p:cNvSpPr txBox="1"/>
          <p:nvPr/>
        </p:nvSpPr>
        <p:spPr>
          <a:xfrm>
            <a:off x="3643477" y="2388232"/>
            <a:ext cx="1410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D6A7890-B778-B6A7-4252-582639F040F1}"/>
              </a:ext>
            </a:extLst>
          </p:cNvPr>
          <p:cNvSpPr txBox="1"/>
          <p:nvPr/>
        </p:nvSpPr>
        <p:spPr>
          <a:xfrm>
            <a:off x="5155045" y="2388232"/>
            <a:ext cx="1410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2B02F05-85F5-95CB-681F-BF32192E9ABB}"/>
              </a:ext>
            </a:extLst>
          </p:cNvPr>
          <p:cNvSpPr txBox="1"/>
          <p:nvPr/>
        </p:nvSpPr>
        <p:spPr>
          <a:xfrm>
            <a:off x="5717834" y="2388232"/>
            <a:ext cx="581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6.94kbp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9313789-761C-3C97-77B1-7076158D8CB0}"/>
              </a:ext>
            </a:extLst>
          </p:cNvPr>
          <p:cNvSpPr txBox="1"/>
          <p:nvPr/>
        </p:nvSpPr>
        <p:spPr>
          <a:xfrm>
            <a:off x="5287" y="1502625"/>
            <a:ext cx="1446586" cy="7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PenguiN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Megahit</a:t>
            </a: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metaSPAdes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rnaSPAdes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rnaviralSPAdes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SAVAGE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IVA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VICUNA</a:t>
            </a: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Haploflow</a:t>
            </a:r>
            <a:endParaRPr lang="de-DE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79123052-712B-A092-C46A-A2374C54C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658" y="1486014"/>
            <a:ext cx="5334222" cy="95659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1FF64DE7-E0B8-304F-3394-4DC243981286}"/>
              </a:ext>
            </a:extLst>
          </p:cNvPr>
          <p:cNvSpPr/>
          <p:nvPr/>
        </p:nvSpPr>
        <p:spPr>
          <a:xfrm>
            <a:off x="730288" y="1513945"/>
            <a:ext cx="5230453" cy="8833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CE17BEA-1FB8-F2DF-40C2-4F7A18269947}"/>
              </a:ext>
            </a:extLst>
          </p:cNvPr>
          <p:cNvCxnSpPr>
            <a:cxnSpLocks/>
          </p:cNvCxnSpPr>
          <p:nvPr/>
        </p:nvCxnSpPr>
        <p:spPr>
          <a:xfrm>
            <a:off x="3969328" y="1654068"/>
            <a:ext cx="0" cy="79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F6CAC6B-7414-69F6-549D-28146E32C110}"/>
              </a:ext>
            </a:extLst>
          </p:cNvPr>
          <p:cNvCxnSpPr>
            <a:cxnSpLocks/>
          </p:cNvCxnSpPr>
          <p:nvPr/>
        </p:nvCxnSpPr>
        <p:spPr>
          <a:xfrm>
            <a:off x="3887790" y="1740966"/>
            <a:ext cx="0" cy="79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50FD798-ECEE-AA0D-5F38-AE4A2FB731B6}"/>
              </a:ext>
            </a:extLst>
          </p:cNvPr>
          <p:cNvCxnSpPr>
            <a:cxnSpLocks/>
          </p:cNvCxnSpPr>
          <p:nvPr/>
        </p:nvCxnSpPr>
        <p:spPr>
          <a:xfrm>
            <a:off x="2746271" y="1744483"/>
            <a:ext cx="0" cy="79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527CCDD-EF7C-76D4-B602-4E903C79DF94}"/>
              </a:ext>
            </a:extLst>
          </p:cNvPr>
          <p:cNvCxnSpPr>
            <a:cxnSpLocks/>
          </p:cNvCxnSpPr>
          <p:nvPr/>
        </p:nvCxnSpPr>
        <p:spPr>
          <a:xfrm>
            <a:off x="4485729" y="1833160"/>
            <a:ext cx="0" cy="79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3A992A3-3C5A-87CE-38F2-B08457CD2677}"/>
              </a:ext>
            </a:extLst>
          </p:cNvPr>
          <p:cNvCxnSpPr>
            <a:cxnSpLocks/>
          </p:cNvCxnSpPr>
          <p:nvPr/>
        </p:nvCxnSpPr>
        <p:spPr>
          <a:xfrm>
            <a:off x="5104807" y="1923304"/>
            <a:ext cx="0" cy="79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B1C9FF8-6B1B-4686-7C92-2EC130389FF9}"/>
              </a:ext>
            </a:extLst>
          </p:cNvPr>
          <p:cNvSpPr txBox="1"/>
          <p:nvPr/>
        </p:nvSpPr>
        <p:spPr>
          <a:xfrm>
            <a:off x="641761" y="3632729"/>
            <a:ext cx="141019" cy="15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E78DF37-A1E5-714E-E149-76814BE6E575}"/>
              </a:ext>
            </a:extLst>
          </p:cNvPr>
          <p:cNvSpPr txBox="1"/>
          <p:nvPr/>
        </p:nvSpPr>
        <p:spPr>
          <a:xfrm>
            <a:off x="2142093" y="3632729"/>
            <a:ext cx="141019" cy="15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6F803D-693B-BC6C-9475-1480620B74D7}"/>
              </a:ext>
            </a:extLst>
          </p:cNvPr>
          <p:cNvSpPr txBox="1"/>
          <p:nvPr/>
        </p:nvSpPr>
        <p:spPr>
          <a:xfrm>
            <a:off x="3639485" y="3632729"/>
            <a:ext cx="141019" cy="15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77D667-1E8F-7B61-7922-D8087DCA5556}"/>
              </a:ext>
            </a:extLst>
          </p:cNvPr>
          <p:cNvSpPr txBox="1"/>
          <p:nvPr/>
        </p:nvSpPr>
        <p:spPr>
          <a:xfrm>
            <a:off x="5145941" y="3632729"/>
            <a:ext cx="141019" cy="15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1E6D527-6E3B-0C95-62EC-B35054847ED1}"/>
              </a:ext>
            </a:extLst>
          </p:cNvPr>
          <p:cNvSpPr txBox="1"/>
          <p:nvPr/>
        </p:nvSpPr>
        <p:spPr>
          <a:xfrm>
            <a:off x="5717834" y="3643180"/>
            <a:ext cx="5219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7.14kbp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E37F42E-59A9-69D5-5CBA-0485CBCE6423}"/>
              </a:ext>
            </a:extLst>
          </p:cNvPr>
          <p:cNvSpPr txBox="1"/>
          <p:nvPr/>
        </p:nvSpPr>
        <p:spPr>
          <a:xfrm>
            <a:off x="5287" y="2754351"/>
            <a:ext cx="1446586" cy="79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PenguiN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Megahit</a:t>
            </a: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metaSPAdes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rnaSPAdes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rnaviralSPAdes</a:t>
            </a:r>
            <a:endParaRPr lang="de-DE" sz="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SAVAGE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IVA</a:t>
            </a:r>
          </a:p>
          <a:p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VICUNA</a:t>
            </a:r>
          </a:p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Haploflow</a:t>
            </a:r>
            <a:endParaRPr lang="de-DE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C91AFB7-0A75-4018-2C64-9818EF53EC2D}"/>
              </a:ext>
            </a:extLst>
          </p:cNvPr>
          <p:cNvCxnSpPr>
            <a:cxnSpLocks/>
          </p:cNvCxnSpPr>
          <p:nvPr/>
        </p:nvCxnSpPr>
        <p:spPr>
          <a:xfrm>
            <a:off x="2868433" y="3101496"/>
            <a:ext cx="0" cy="79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03B027F-B0FF-3D3D-2A1A-3CD459BEBEE2}"/>
              </a:ext>
            </a:extLst>
          </p:cNvPr>
          <p:cNvCxnSpPr>
            <a:cxnSpLocks/>
          </p:cNvCxnSpPr>
          <p:nvPr/>
        </p:nvCxnSpPr>
        <p:spPr>
          <a:xfrm>
            <a:off x="3879522" y="3104341"/>
            <a:ext cx="0" cy="72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AED7695-9FAA-24BF-20E9-1F9D93001607}"/>
              </a:ext>
            </a:extLst>
          </p:cNvPr>
          <p:cNvSpPr txBox="1"/>
          <p:nvPr/>
        </p:nvSpPr>
        <p:spPr>
          <a:xfrm>
            <a:off x="724936" y="154475"/>
            <a:ext cx="1504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Contigs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aligned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to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MF973193.1 </a:t>
            </a:r>
            <a:endParaRPr lang="de-DE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7C54E50-7DAD-FAC2-D83F-CD75735D96BB}"/>
              </a:ext>
            </a:extLst>
          </p:cNvPr>
          <p:cNvSpPr txBox="1"/>
          <p:nvPr/>
        </p:nvSpPr>
        <p:spPr>
          <a:xfrm>
            <a:off x="728580" y="1323326"/>
            <a:ext cx="1504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Contigs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aligned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to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MF973194.1 </a:t>
            </a:r>
            <a:endParaRPr lang="de-DE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24FE569-F5B1-1432-77EC-EA030F3E9937}"/>
              </a:ext>
            </a:extLst>
          </p:cNvPr>
          <p:cNvSpPr txBox="1"/>
          <p:nvPr/>
        </p:nvSpPr>
        <p:spPr>
          <a:xfrm>
            <a:off x="712293" y="2608458"/>
            <a:ext cx="1504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Contigs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aligned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to</a:t>
            </a:r>
            <a:r>
              <a:rPr lang="de-DE" sz="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MN749156.1 </a:t>
            </a:r>
            <a:endParaRPr lang="de-DE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2" name="Grafik 51" descr="Ein Bild, das Screenshot, Farbigkeit, Kunst, Reihe enthält.&#10;&#10;Automatisch generierte Beschreibung">
            <a:extLst>
              <a:ext uri="{FF2B5EF4-FFF2-40B4-BE49-F238E27FC236}">
                <a16:creationId xmlns:a16="http://schemas.microsoft.com/office/drawing/2014/main" id="{EBFF82A6-12DE-AE07-45F0-B9779309D3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8" t="13003" r="10617" b="56268"/>
          <a:stretch/>
        </p:blipFill>
        <p:spPr>
          <a:xfrm>
            <a:off x="3263719" y="4232155"/>
            <a:ext cx="1135897" cy="11239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499B1DD-E587-D6E9-064C-29B0A74498B0}"/>
              </a:ext>
            </a:extLst>
          </p:cNvPr>
          <p:cNvSpPr txBox="1"/>
          <p:nvPr/>
        </p:nvSpPr>
        <p:spPr>
          <a:xfrm>
            <a:off x="3024405" y="3819041"/>
            <a:ext cx="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1422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59</Words>
  <Application>Microsoft Office PowerPoint</Application>
  <PresentationFormat>Benutzerdefiniert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39</cp:revision>
  <dcterms:created xsi:type="dcterms:W3CDTF">2023-01-30T12:14:58Z</dcterms:created>
  <dcterms:modified xsi:type="dcterms:W3CDTF">2024-02-27T20:44:12Z</dcterms:modified>
</cp:coreProperties>
</file>