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119813" cy="8099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445" y="-10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24.10.2023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46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8" y="431221"/>
            <a:ext cx="5278339" cy="156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8" y="2156096"/>
            <a:ext cx="5278339" cy="5139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7506969"/>
            <a:ext cx="137695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3DCD4-CEE0-426D-92E7-01FDC5B1D4A9}" type="datetimeFigureOut">
              <a:rPr lang="de-DE" smtClean="0"/>
              <a:t>24.10.2023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9" y="7506969"/>
            <a:ext cx="2065437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7506969"/>
            <a:ext cx="137695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5907EEAD-370F-922D-D7C8-FC2CCE332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14" y="2767097"/>
            <a:ext cx="5505504" cy="183516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1B657689-00B2-80BA-2F75-83E2AF55478F}"/>
              </a:ext>
            </a:extLst>
          </p:cNvPr>
          <p:cNvSpPr txBox="1"/>
          <p:nvPr/>
        </p:nvSpPr>
        <p:spPr>
          <a:xfrm>
            <a:off x="111843" y="2571082"/>
            <a:ext cx="22847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20" dirty="0"/>
              <a:t>C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D13FE0B-B8C4-1664-A15D-3883C73F4556}"/>
              </a:ext>
            </a:extLst>
          </p:cNvPr>
          <p:cNvSpPr txBox="1"/>
          <p:nvPr/>
        </p:nvSpPr>
        <p:spPr>
          <a:xfrm>
            <a:off x="111843" y="4405900"/>
            <a:ext cx="22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AF5BF292-CB04-8FC3-726A-C03D75D4D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14" y="4625524"/>
            <a:ext cx="5505504" cy="1835168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24CB34C3-97BD-9419-75C3-0E3C35192E5D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4" y="160477"/>
            <a:ext cx="2265843" cy="2381055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0FACC268-C25C-8FFD-2A39-7D5DF237F7EE}"/>
              </a:ext>
            </a:extLst>
          </p:cNvPr>
          <p:cNvSpPr txBox="1"/>
          <p:nvPr/>
        </p:nvSpPr>
        <p:spPr>
          <a:xfrm>
            <a:off x="111843" y="-51840"/>
            <a:ext cx="25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910E0B1-DA79-0ED6-4E20-F9DE5B6552D3}"/>
              </a:ext>
            </a:extLst>
          </p:cNvPr>
          <p:cNvSpPr txBox="1"/>
          <p:nvPr/>
        </p:nvSpPr>
        <p:spPr>
          <a:xfrm>
            <a:off x="2278977" y="-51840"/>
            <a:ext cx="251464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20" dirty="0"/>
              <a:t>B</a:t>
            </a: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FBBE1C25-658D-0AC8-8CED-A2D537C7A7E3}"/>
              </a:ext>
            </a:extLst>
          </p:cNvPr>
          <p:cNvGrpSpPr/>
          <p:nvPr/>
        </p:nvGrpSpPr>
        <p:grpSpPr>
          <a:xfrm>
            <a:off x="2279467" y="157574"/>
            <a:ext cx="3239662" cy="2243494"/>
            <a:chOff x="2520118" y="186764"/>
            <a:chExt cx="3599695" cy="2492820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5F3B8D47-5FA7-C7F2-882B-60AE17320DCC}"/>
                </a:ext>
              </a:extLst>
            </p:cNvPr>
            <p:cNvGrpSpPr/>
            <p:nvPr/>
          </p:nvGrpSpPr>
          <p:grpSpPr>
            <a:xfrm>
              <a:off x="2520118" y="186764"/>
              <a:ext cx="3599695" cy="2433121"/>
              <a:chOff x="2520118" y="186764"/>
              <a:chExt cx="3599695" cy="2433121"/>
            </a:xfrm>
          </p:grpSpPr>
          <p:pic>
            <p:nvPicPr>
              <p:cNvPr id="5" name="Grafik 4">
                <a:extLst>
                  <a:ext uri="{FF2B5EF4-FFF2-40B4-BE49-F238E27FC236}">
                    <a16:creationId xmlns:a16="http://schemas.microsoft.com/office/drawing/2014/main" id="{D5DB76BD-7FD1-8C4F-ECB1-235973AE0C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520118" y="186764"/>
                <a:ext cx="3599695" cy="826009"/>
              </a:xfrm>
              <a:prstGeom prst="rect">
                <a:avLst/>
              </a:prstGeom>
            </p:spPr>
          </p:pic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FBD67E0D-5A1E-475E-7E0C-AA64C8A874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520118" y="990320"/>
                <a:ext cx="3599695" cy="826009"/>
              </a:xfrm>
              <a:prstGeom prst="rect">
                <a:avLst/>
              </a:prstGeom>
            </p:spPr>
          </p:pic>
          <p:pic>
            <p:nvPicPr>
              <p:cNvPr id="9" name="Grafik 8">
                <a:extLst>
                  <a:ext uri="{FF2B5EF4-FFF2-40B4-BE49-F238E27FC236}">
                    <a16:creationId xmlns:a16="http://schemas.microsoft.com/office/drawing/2014/main" id="{22B2B3E7-481F-1491-8EC2-31BE844AE2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520118" y="1793876"/>
                <a:ext cx="3599695" cy="826009"/>
              </a:xfrm>
              <a:prstGeom prst="rect">
                <a:avLst/>
              </a:prstGeom>
            </p:spPr>
          </p:pic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D3C39D67-2A6A-EFE0-8F3E-A04A8A171492}"/>
                </a:ext>
              </a:extLst>
            </p:cNvPr>
            <p:cNvSpPr txBox="1"/>
            <p:nvPr/>
          </p:nvSpPr>
          <p:spPr>
            <a:xfrm>
              <a:off x="4106605" y="2494918"/>
              <a:ext cx="9144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54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Assembly Tools</a:t>
              </a:r>
            </a:p>
          </p:txBody>
        </p:sp>
      </p:grpSp>
      <p:pic>
        <p:nvPicPr>
          <p:cNvPr id="6" name="Inhaltsplatzhalter 3" descr="Ein Bild, das Screenshot, Text, Farbigkeit enthält.&#10;&#10;Automatisch generierte Beschreibung">
            <a:extLst>
              <a:ext uri="{FF2B5EF4-FFF2-40B4-BE49-F238E27FC236}">
                <a16:creationId xmlns:a16="http://schemas.microsoft.com/office/drawing/2014/main" id="{B3A101B3-BB7A-7780-4DFF-055931DB4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5" b="92366"/>
          <a:stretch/>
        </p:blipFill>
        <p:spPr>
          <a:xfrm>
            <a:off x="2040335" y="2425452"/>
            <a:ext cx="3583813" cy="30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6</Words>
  <Application>Microsoft Office PowerPoint</Application>
  <PresentationFormat>Benutzerdefiniert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DejaVu Sans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Jochheim, Florian</dc:creator>
  <cp:lastModifiedBy>Jochheim, Florian</cp:lastModifiedBy>
  <cp:revision>4</cp:revision>
  <dcterms:created xsi:type="dcterms:W3CDTF">2023-02-27T10:06:15Z</dcterms:created>
  <dcterms:modified xsi:type="dcterms:W3CDTF">2023-10-24T19:33:08Z</dcterms:modified>
</cp:coreProperties>
</file>