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</p:sldIdLst>
  <p:sldSz cx="61198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AAAA00"/>
    <a:srgbClr val="44BB99"/>
    <a:srgbClr val="99DDFF"/>
    <a:srgbClr val="77AADD"/>
    <a:srgbClr val="EEDD88"/>
    <a:srgbClr val="EE8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26" autoAdjust="0"/>
  </p:normalViewPr>
  <p:slideViewPr>
    <p:cSldViewPr snapToGrid="0">
      <p:cViewPr>
        <p:scale>
          <a:sx n="141" d="100"/>
          <a:sy n="141" d="100"/>
        </p:scale>
        <p:origin x="1142" y="1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472842"/>
            <a:ext cx="5201841" cy="3133172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4726842"/>
            <a:ext cx="4589860" cy="2172804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59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06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479142"/>
            <a:ext cx="1319585" cy="762669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479142"/>
            <a:ext cx="3882256" cy="762669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85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46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2243638"/>
            <a:ext cx="5278339" cy="3743557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6022610"/>
            <a:ext cx="5278339" cy="1968648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80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2395710"/>
            <a:ext cx="2600921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2395710"/>
            <a:ext cx="2600921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79144"/>
            <a:ext cx="5278339" cy="173949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2206137"/>
            <a:ext cx="2588967" cy="1081194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3287331"/>
            <a:ext cx="2588967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2206137"/>
            <a:ext cx="2601718" cy="1081194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3287331"/>
            <a:ext cx="2601718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17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81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33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99969"/>
            <a:ext cx="1973799" cy="2099892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295769"/>
            <a:ext cx="3098155" cy="6395505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699862"/>
            <a:ext cx="1973799" cy="500182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67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99969"/>
            <a:ext cx="1973799" cy="2099892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295769"/>
            <a:ext cx="3098155" cy="6395505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699862"/>
            <a:ext cx="1973799" cy="500182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35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479144"/>
            <a:ext cx="5278339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2395710"/>
            <a:ext cx="5278339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8341240"/>
            <a:ext cx="137695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3DCD4-CEE0-426D-92E7-01FDC5B1D4A9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8341240"/>
            <a:ext cx="206543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8341240"/>
            <a:ext cx="137695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965CC7C-1DA2-E452-4C0A-F280E79F1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2138400"/>
            <a:ext cx="6117344" cy="197815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FB10FF4-4D86-4404-D32C-0433457C9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160245"/>
            <a:ext cx="6117344" cy="197815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95C5A21-4106-1D3B-A19C-19251195A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132800"/>
            <a:ext cx="6117348" cy="197815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5878036-3050-696D-BFBF-C00AA3A4D439}"/>
              </a:ext>
            </a:extLst>
          </p:cNvPr>
          <p:cNvSpPr txBox="1"/>
          <p:nvPr/>
        </p:nvSpPr>
        <p:spPr>
          <a:xfrm>
            <a:off x="110279" y="-59174"/>
            <a:ext cx="30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8D2D07C-ADB7-03D3-9657-63CD464C4345}"/>
              </a:ext>
            </a:extLst>
          </p:cNvPr>
          <p:cNvSpPr txBox="1"/>
          <p:nvPr/>
        </p:nvSpPr>
        <p:spPr>
          <a:xfrm>
            <a:off x="111600" y="1938270"/>
            <a:ext cx="25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8454294-0F9B-5F93-46F4-2828E5AAE721}"/>
              </a:ext>
            </a:extLst>
          </p:cNvPr>
          <p:cNvSpPr txBox="1"/>
          <p:nvPr/>
        </p:nvSpPr>
        <p:spPr>
          <a:xfrm>
            <a:off x="111600" y="3931889"/>
            <a:ext cx="30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9301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3</Words>
  <Application>Microsoft Office PowerPoint</Application>
  <PresentationFormat>Benutzerdefiniert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Jochheim, Florian</dc:creator>
  <cp:lastModifiedBy>Jochheim, Florian</cp:lastModifiedBy>
  <cp:revision>36</cp:revision>
  <dcterms:created xsi:type="dcterms:W3CDTF">2023-01-30T12:14:58Z</dcterms:created>
  <dcterms:modified xsi:type="dcterms:W3CDTF">2023-09-07T20:11:40Z</dcterms:modified>
</cp:coreProperties>
</file>