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</p:sldIdLst>
  <p:sldSz cx="61198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AAAA00"/>
    <a:srgbClr val="44BB99"/>
    <a:srgbClr val="99DDFF"/>
    <a:srgbClr val="77AADD"/>
    <a:srgbClr val="EEDD88"/>
    <a:srgbClr val="EE88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26" autoAdjust="0"/>
  </p:normalViewPr>
  <p:slideViewPr>
    <p:cSldViewPr snapToGrid="0">
      <p:cViewPr>
        <p:scale>
          <a:sx n="100" d="100"/>
          <a:sy n="100" d="100"/>
        </p:scale>
        <p:origin x="193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472842"/>
            <a:ext cx="5201841" cy="3133172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4726842"/>
            <a:ext cx="4589860" cy="2172804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11.09.2023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59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11.09.2023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06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479142"/>
            <a:ext cx="1319585" cy="762669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479142"/>
            <a:ext cx="3882256" cy="762669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11.09.2023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85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11.09.2023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46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2243638"/>
            <a:ext cx="5278339" cy="3743557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6022610"/>
            <a:ext cx="5278339" cy="1968648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11.09.2023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80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2395710"/>
            <a:ext cx="2600921" cy="57101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2395710"/>
            <a:ext cx="2600921" cy="57101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11.09.2023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79144"/>
            <a:ext cx="5278339" cy="173949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2206137"/>
            <a:ext cx="2588967" cy="1081194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3287331"/>
            <a:ext cx="2588967" cy="48351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2206137"/>
            <a:ext cx="2601718" cy="1081194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3287331"/>
            <a:ext cx="2601718" cy="48351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11.09.2023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17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11.09.2023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81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11.09.2023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33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99969"/>
            <a:ext cx="1973799" cy="2099892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1295769"/>
            <a:ext cx="3098155" cy="6395505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699862"/>
            <a:ext cx="1973799" cy="5001827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11.09.2023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67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99969"/>
            <a:ext cx="1973799" cy="2099892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1295769"/>
            <a:ext cx="3098155" cy="6395505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699862"/>
            <a:ext cx="1973799" cy="5001827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11.09.2023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35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479144"/>
            <a:ext cx="5278339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2395710"/>
            <a:ext cx="5278339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8341240"/>
            <a:ext cx="137695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3DCD4-CEE0-426D-92E7-01FDC5B1D4A9}" type="datetimeFigureOut">
              <a:rPr lang="de-DE" smtClean="0"/>
              <a:t>11.09.2023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8341240"/>
            <a:ext cx="206543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8341240"/>
            <a:ext cx="137695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66FCD6A0-BB33-C6BF-B607-DB43C3667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5738" y="326914"/>
            <a:ext cx="2699998" cy="180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41A26E7-E2E8-EBB6-E861-6EEE15EFB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354" y="326914"/>
            <a:ext cx="2699998" cy="1800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B3723E4-851E-E3F1-1FE4-4DBD56629DB4}"/>
              </a:ext>
            </a:extLst>
          </p:cNvPr>
          <p:cNvSpPr txBox="1"/>
          <p:nvPr/>
        </p:nvSpPr>
        <p:spPr>
          <a:xfrm>
            <a:off x="110279" y="47506"/>
            <a:ext cx="30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8ACA241-2A86-3B54-4493-45DE1362A034}"/>
              </a:ext>
            </a:extLst>
          </p:cNvPr>
          <p:cNvSpPr txBox="1"/>
          <p:nvPr/>
        </p:nvSpPr>
        <p:spPr>
          <a:xfrm>
            <a:off x="3018316" y="47506"/>
            <a:ext cx="253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73CA6CE-6144-195B-6583-6137D210B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5738" y="2317504"/>
            <a:ext cx="2699998" cy="1800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1BFFC96-F55C-FEA6-55BD-988EAC386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354" y="2317504"/>
            <a:ext cx="2699998" cy="18000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AB669EB0-9841-FF07-7DFD-C7C0D2D41BC9}"/>
              </a:ext>
            </a:extLst>
          </p:cNvPr>
          <p:cNvSpPr txBox="1"/>
          <p:nvPr/>
        </p:nvSpPr>
        <p:spPr>
          <a:xfrm>
            <a:off x="110279" y="2054807"/>
            <a:ext cx="30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5EB00B7-4BA5-A61D-4999-72DC0C55F09C}"/>
              </a:ext>
            </a:extLst>
          </p:cNvPr>
          <p:cNvSpPr txBox="1"/>
          <p:nvPr/>
        </p:nvSpPr>
        <p:spPr>
          <a:xfrm>
            <a:off x="3018316" y="2054807"/>
            <a:ext cx="253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38E3B72-7EC1-B75C-EB39-444A629E0974}"/>
              </a:ext>
            </a:extLst>
          </p:cNvPr>
          <p:cNvSpPr txBox="1"/>
          <p:nvPr/>
        </p:nvSpPr>
        <p:spPr>
          <a:xfrm>
            <a:off x="773026" y="111600"/>
            <a:ext cx="2057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err="1"/>
              <a:t>Including</a:t>
            </a:r>
            <a:r>
              <a:rPr lang="de-DE" sz="1000" b="1" dirty="0"/>
              <a:t> at least </a:t>
            </a:r>
            <a:r>
              <a:rPr lang="de-DE" sz="1000" b="1" dirty="0" err="1"/>
              <a:t>one</a:t>
            </a:r>
            <a:r>
              <a:rPr lang="de-DE" sz="1000" b="1" dirty="0"/>
              <a:t> </a:t>
            </a:r>
            <a:r>
              <a:rPr lang="de-DE" sz="1000" b="1" dirty="0" err="1"/>
              <a:t>core</a:t>
            </a:r>
            <a:r>
              <a:rPr lang="de-DE" sz="1000" b="1" dirty="0"/>
              <a:t> </a:t>
            </a:r>
            <a:r>
              <a:rPr lang="de-DE" sz="1000" b="1" dirty="0" err="1"/>
              <a:t>gene</a:t>
            </a:r>
            <a:endParaRPr lang="de-DE" sz="1000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54C058C-BBE6-FB6C-1D14-ADCC413CA8B5}"/>
              </a:ext>
            </a:extLst>
          </p:cNvPr>
          <p:cNvSpPr txBox="1"/>
          <p:nvPr/>
        </p:nvSpPr>
        <p:spPr>
          <a:xfrm>
            <a:off x="813518" y="2100974"/>
            <a:ext cx="1893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err="1"/>
              <a:t>Including</a:t>
            </a:r>
            <a:r>
              <a:rPr lang="de-DE" sz="1000" b="1" dirty="0"/>
              <a:t> all </a:t>
            </a:r>
            <a:r>
              <a:rPr lang="de-DE" sz="1000" b="1" dirty="0" err="1"/>
              <a:t>three</a:t>
            </a:r>
            <a:r>
              <a:rPr lang="de-DE" sz="1000" b="1" dirty="0"/>
              <a:t> </a:t>
            </a:r>
            <a:r>
              <a:rPr lang="de-DE" sz="1000" b="1" dirty="0" err="1"/>
              <a:t>core</a:t>
            </a:r>
            <a:r>
              <a:rPr lang="de-DE" sz="1000" b="1" dirty="0"/>
              <a:t> genes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2FA7E0D-79FD-9C1D-C1CF-609AFE2EED9F}"/>
              </a:ext>
            </a:extLst>
          </p:cNvPr>
          <p:cNvSpPr txBox="1"/>
          <p:nvPr/>
        </p:nvSpPr>
        <p:spPr>
          <a:xfrm>
            <a:off x="3647868" y="111600"/>
            <a:ext cx="2166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err="1"/>
              <a:t>Including</a:t>
            </a:r>
            <a:r>
              <a:rPr lang="de-DE" sz="1000" b="1" dirty="0"/>
              <a:t> at least </a:t>
            </a:r>
            <a:r>
              <a:rPr lang="de-DE" sz="1000" b="1" dirty="0" err="1"/>
              <a:t>two</a:t>
            </a:r>
            <a:r>
              <a:rPr lang="de-DE" sz="1000" b="1" dirty="0"/>
              <a:t> </a:t>
            </a:r>
            <a:r>
              <a:rPr lang="de-DE" sz="1000" b="1" dirty="0" err="1"/>
              <a:t>core</a:t>
            </a:r>
            <a:r>
              <a:rPr lang="de-DE" sz="1000" b="1" dirty="0"/>
              <a:t> </a:t>
            </a:r>
            <a:r>
              <a:rPr lang="de-DE" sz="1000" b="1" dirty="0" err="1"/>
              <a:t>gene</a:t>
            </a:r>
            <a:endParaRPr lang="de-DE" sz="1000" b="1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E409E86-27E1-733C-96C8-B5CA741652BE}"/>
              </a:ext>
            </a:extLst>
          </p:cNvPr>
          <p:cNvSpPr txBox="1"/>
          <p:nvPr/>
        </p:nvSpPr>
        <p:spPr>
          <a:xfrm>
            <a:off x="3535809" y="2116363"/>
            <a:ext cx="2374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err="1"/>
              <a:t>Including</a:t>
            </a:r>
            <a:r>
              <a:rPr lang="de-DE" sz="1000" b="1" dirty="0"/>
              <a:t> all </a:t>
            </a:r>
            <a:r>
              <a:rPr lang="de-DE" sz="1000" b="1" dirty="0" err="1"/>
              <a:t>three</a:t>
            </a:r>
            <a:r>
              <a:rPr lang="de-DE" sz="1000" b="1" dirty="0"/>
              <a:t> </a:t>
            </a:r>
            <a:r>
              <a:rPr lang="de-DE" sz="1000" b="1" dirty="0" err="1"/>
              <a:t>full-length</a:t>
            </a:r>
            <a:r>
              <a:rPr lang="de-DE" sz="1000" b="1" dirty="0"/>
              <a:t> </a:t>
            </a:r>
            <a:r>
              <a:rPr lang="de-DE" sz="1000" b="1" dirty="0" err="1"/>
              <a:t>core</a:t>
            </a:r>
            <a:r>
              <a:rPr lang="de-DE" sz="1000" b="1" dirty="0"/>
              <a:t> genes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11DDD38-A7FA-F27C-4C8D-2D46ACE0281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36" r="1887" b="57657"/>
          <a:stretch/>
        </p:blipFill>
        <p:spPr>
          <a:xfrm>
            <a:off x="1927859" y="361576"/>
            <a:ext cx="891541" cy="96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89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27</Words>
  <Application>Microsoft Office PowerPoint</Application>
  <PresentationFormat>Benutzerdefiniert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Jochheim, Florian</dc:creator>
  <cp:lastModifiedBy>Jochheim, Florian</cp:lastModifiedBy>
  <cp:revision>36</cp:revision>
  <dcterms:created xsi:type="dcterms:W3CDTF">2023-01-30T12:14:58Z</dcterms:created>
  <dcterms:modified xsi:type="dcterms:W3CDTF">2023-09-11T19:44:56Z</dcterms:modified>
</cp:coreProperties>
</file>