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</p:sldIdLst>
  <p:sldSz cx="61198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AAAA00"/>
    <a:srgbClr val="44BB99"/>
    <a:srgbClr val="99DDFF"/>
    <a:srgbClr val="77AADD"/>
    <a:srgbClr val="EEDD88"/>
    <a:srgbClr val="EE8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26" autoAdjust="0"/>
  </p:normalViewPr>
  <p:slideViewPr>
    <p:cSldViewPr snapToGrid="0">
      <p:cViewPr varScale="1">
        <p:scale>
          <a:sx n="62" d="100"/>
          <a:sy n="62" d="100"/>
        </p:scale>
        <p:origin x="266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72842"/>
            <a:ext cx="5201841" cy="313317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726842"/>
            <a:ext cx="4589860" cy="217280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5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06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79142"/>
            <a:ext cx="1319585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79142"/>
            <a:ext cx="3882256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8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4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243638"/>
            <a:ext cx="5278339" cy="374355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022610"/>
            <a:ext cx="5278339" cy="196864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0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95710"/>
            <a:ext cx="2600921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144"/>
            <a:ext cx="5278339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206137"/>
            <a:ext cx="2588967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287331"/>
            <a:ext cx="258896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206137"/>
            <a:ext cx="2601718" cy="1081194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287331"/>
            <a:ext cx="260171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1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81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3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95769"/>
            <a:ext cx="3098155" cy="639550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99969"/>
            <a:ext cx="1973799" cy="2099892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95769"/>
            <a:ext cx="3098155" cy="639550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699862"/>
            <a:ext cx="1973799" cy="500182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35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79144"/>
            <a:ext cx="5278339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95710"/>
            <a:ext cx="5278339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DCD4-CEE0-426D-92E7-01FDC5B1D4A9}" type="datetimeFigureOut">
              <a:rPr lang="de-DE" smtClean="0"/>
              <a:t>30.11.2023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341240"/>
            <a:ext cx="206543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341240"/>
            <a:ext cx="13769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CD7A-30C1-4B9D-A4A1-C8D1F8D599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3910F10-B329-30CF-D866-9B98C90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088" y="170689"/>
            <a:ext cx="5952737" cy="228599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5AFA077-D7C4-FAD5-C318-5F3D2119A203}"/>
              </a:ext>
            </a:extLst>
          </p:cNvPr>
          <p:cNvSpPr txBox="1"/>
          <p:nvPr/>
        </p:nvSpPr>
        <p:spPr>
          <a:xfrm>
            <a:off x="36000" y="2397726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5944E60-0DF8-2F6F-FFB8-810C55E632B9}"/>
              </a:ext>
            </a:extLst>
          </p:cNvPr>
          <p:cNvSpPr txBox="1"/>
          <p:nvPr/>
        </p:nvSpPr>
        <p:spPr>
          <a:xfrm>
            <a:off x="3196683" y="2397726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E7595D-44A8-8DD2-D28A-B418BED4CD49}"/>
              </a:ext>
            </a:extLst>
          </p:cNvPr>
          <p:cNvSpPr txBox="1"/>
          <p:nvPr/>
        </p:nvSpPr>
        <p:spPr>
          <a:xfrm>
            <a:off x="36000" y="47506"/>
            <a:ext cx="3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948A8C-56CD-80A8-41EA-A009F2BD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612" y="2631815"/>
            <a:ext cx="1036322" cy="89916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4FA2065-DA6D-C73F-719F-8C67444DF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4599" y="2631815"/>
            <a:ext cx="1036322" cy="89916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53B2B2-0C10-D108-D893-8C2C36B05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807" y="2631815"/>
            <a:ext cx="1036322" cy="8991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24CC2A-7B45-0558-768E-F2456CF9C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1" y="3407442"/>
            <a:ext cx="1036322" cy="8991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3CE52BC-6AB8-5FC3-D77D-2919DA8FE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158" y="3422682"/>
            <a:ext cx="1036322" cy="89916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45C0261-9D1F-2B68-04DF-D1BE7A0DC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986" y="3415062"/>
            <a:ext cx="1036322" cy="899162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5308C88-AB2F-8F37-B31D-4A861514F9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99" y="2713572"/>
            <a:ext cx="2791974" cy="179832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87A637D1-02EC-8FE3-4685-10B4A384456E}"/>
              </a:ext>
            </a:extLst>
          </p:cNvPr>
          <p:cNvSpPr txBox="1"/>
          <p:nvPr/>
        </p:nvSpPr>
        <p:spPr>
          <a:xfrm>
            <a:off x="713232" y="264245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249E1-2C46-6328-6858-C56132274BD1}"/>
              </a:ext>
            </a:extLst>
          </p:cNvPr>
          <p:cNvSpPr txBox="1"/>
          <p:nvPr/>
        </p:nvSpPr>
        <p:spPr>
          <a:xfrm>
            <a:off x="-31706" y="2737214"/>
            <a:ext cx="558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ea typeface="DejaVu Sans" panose="020B0603030804020204" pitchFamily="34" charset="0"/>
                <a:cs typeface="DejaVu Sans" panose="020B0603030804020204" pitchFamily="34" charset="0"/>
              </a:rPr>
              <a:t>PenguiN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357165-7ABE-D492-4DE3-34083808378C}"/>
              </a:ext>
            </a:extLst>
          </p:cNvPr>
          <p:cNvSpPr txBox="1"/>
          <p:nvPr/>
        </p:nvSpPr>
        <p:spPr>
          <a:xfrm>
            <a:off x="773058" y="3222776"/>
            <a:ext cx="558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ea typeface="DejaVu Sans" panose="020B0603030804020204" pitchFamily="34" charset="0"/>
                <a:cs typeface="DejaVu Sans" panose="020B0603030804020204" pitchFamily="34" charset="0"/>
              </a:rPr>
              <a:t>Megahit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A3D350-6DF0-1A85-A6E4-FFD27AC43D1F}"/>
              </a:ext>
            </a:extLst>
          </p:cNvPr>
          <p:cNvSpPr txBox="1"/>
          <p:nvPr/>
        </p:nvSpPr>
        <p:spPr>
          <a:xfrm>
            <a:off x="2735075" y="3213123"/>
            <a:ext cx="8080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ea typeface="DejaVu Sans" panose="020B0603030804020204" pitchFamily="34" charset="0"/>
                <a:cs typeface="DejaVu Sans" panose="020B0603030804020204" pitchFamily="34" charset="0"/>
              </a:rPr>
              <a:t>rnaSPAdes</a:t>
            </a:r>
            <a:endParaRPr lang="de-DE" sz="700" dirty="0"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F46659-0D57-A182-3DDD-1A59E926BE45}"/>
              </a:ext>
            </a:extLst>
          </p:cNvPr>
          <p:cNvSpPr txBox="1"/>
          <p:nvPr/>
        </p:nvSpPr>
        <p:spPr>
          <a:xfrm>
            <a:off x="1736891" y="3220705"/>
            <a:ext cx="8080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ea typeface="DejaVu Sans" panose="020B0603030804020204" pitchFamily="34" charset="0"/>
                <a:cs typeface="DejaVu Sans" panose="020B0603030804020204" pitchFamily="34" charset="0"/>
              </a:rPr>
              <a:t>metaSPAdes</a:t>
            </a:r>
            <a:endParaRPr lang="de-DE" sz="700" dirty="0"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1EAEB7-5481-D5AC-6D9A-41D0CABAB43E}"/>
              </a:ext>
            </a:extLst>
          </p:cNvPr>
          <p:cNvSpPr txBox="1"/>
          <p:nvPr/>
        </p:nvSpPr>
        <p:spPr>
          <a:xfrm>
            <a:off x="698788" y="4032448"/>
            <a:ext cx="942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ea typeface="DejaVu Sans" panose="020B0603030804020204" pitchFamily="34" charset="0"/>
                <a:cs typeface="DejaVu Sans" panose="020B0603030804020204" pitchFamily="34" charset="0"/>
              </a:rPr>
              <a:t>rnaviralSPAdes</a:t>
            </a:r>
            <a:endParaRPr lang="de-DE" sz="700" dirty="0"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08A61C-FC7D-88A1-D03A-183D5F9C37A3}"/>
              </a:ext>
            </a:extLst>
          </p:cNvPr>
          <p:cNvSpPr txBox="1"/>
          <p:nvPr/>
        </p:nvSpPr>
        <p:spPr>
          <a:xfrm>
            <a:off x="1812013" y="3903009"/>
            <a:ext cx="942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 err="1">
                <a:ea typeface="DejaVu Sans" panose="020B0603030804020204" pitchFamily="34" charset="0"/>
                <a:cs typeface="DejaVu Sans" panose="020B0603030804020204" pitchFamily="34" charset="0"/>
              </a:rPr>
              <a:t>Haploflow</a:t>
            </a:r>
            <a:endParaRPr lang="de-DE" sz="700" dirty="0"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3A5688E-80B7-BB57-17AA-149C20FC5B3A}"/>
              </a:ext>
            </a:extLst>
          </p:cNvPr>
          <p:cNvSpPr txBox="1"/>
          <p:nvPr/>
        </p:nvSpPr>
        <p:spPr>
          <a:xfrm>
            <a:off x="2774968" y="3917564"/>
            <a:ext cx="9420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ea typeface="DejaVu Sans" panose="020B0603030804020204" pitchFamily="34" charset="0"/>
                <a:cs typeface="DejaVu Sans" panose="020B0603030804020204" pitchFamily="34" charset="0"/>
              </a:rPr>
              <a:t>VICUNA</a:t>
            </a:r>
            <a:endParaRPr lang="de-DE" sz="700" dirty="0"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DF6FCD-D5B4-6E23-C048-96C849E9AB7A}"/>
              </a:ext>
            </a:extLst>
          </p:cNvPr>
          <p:cNvGrpSpPr/>
          <p:nvPr/>
        </p:nvGrpSpPr>
        <p:grpSpPr>
          <a:xfrm>
            <a:off x="329056" y="2958133"/>
            <a:ext cx="555074" cy="78991"/>
            <a:chOff x="477497" y="2875028"/>
            <a:chExt cx="555074" cy="78991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B43D1E55-B517-7CBD-6BB2-98D96D0AD5BF}"/>
                </a:ext>
              </a:extLst>
            </p:cNvPr>
            <p:cNvSpPr txBox="1"/>
            <p:nvPr/>
          </p:nvSpPr>
          <p:spPr>
            <a:xfrm>
              <a:off x="477497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68.96%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0A65289-ED2F-5357-F61B-16F24B2691FA}"/>
                </a:ext>
              </a:extLst>
            </p:cNvPr>
            <p:cNvSpPr txBox="1"/>
            <p:nvPr/>
          </p:nvSpPr>
          <p:spPr>
            <a:xfrm>
              <a:off x="783141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31.04%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59220B0-AFB9-20E2-C98B-17BD47EDD363}"/>
              </a:ext>
            </a:extLst>
          </p:cNvPr>
          <p:cNvGrpSpPr/>
          <p:nvPr/>
        </p:nvGrpSpPr>
        <p:grpSpPr>
          <a:xfrm>
            <a:off x="628868" y="3078160"/>
            <a:ext cx="537870" cy="78991"/>
            <a:chOff x="775763" y="3003484"/>
            <a:chExt cx="537870" cy="78991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A976936-EB92-7465-36C4-EBFC2A7713E3}"/>
                </a:ext>
              </a:extLst>
            </p:cNvPr>
            <p:cNvSpPr txBox="1"/>
            <p:nvPr/>
          </p:nvSpPr>
          <p:spPr>
            <a:xfrm>
              <a:off x="77576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62.12%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763F2B4-6430-C2C1-35AE-380F43787E78}"/>
                </a:ext>
              </a:extLst>
            </p:cNvPr>
            <p:cNvSpPr txBox="1"/>
            <p:nvPr/>
          </p:nvSpPr>
          <p:spPr>
            <a:xfrm>
              <a:off x="106420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37.88%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A3DEB6D-A056-5559-A4DD-78F4EC8D798E}"/>
              </a:ext>
            </a:extLst>
          </p:cNvPr>
          <p:cNvGrpSpPr/>
          <p:nvPr/>
        </p:nvGrpSpPr>
        <p:grpSpPr>
          <a:xfrm>
            <a:off x="1324416" y="2953307"/>
            <a:ext cx="555074" cy="78991"/>
            <a:chOff x="477497" y="2875028"/>
            <a:chExt cx="555074" cy="78991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565FC17-B1FC-DEC9-0285-72F22EAC0BD6}"/>
                </a:ext>
              </a:extLst>
            </p:cNvPr>
            <p:cNvSpPr txBox="1"/>
            <p:nvPr/>
          </p:nvSpPr>
          <p:spPr>
            <a:xfrm>
              <a:off x="477497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66.17%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6226489F-8867-308C-52FD-2B35ECD3AEDB}"/>
                </a:ext>
              </a:extLst>
            </p:cNvPr>
            <p:cNvSpPr txBox="1"/>
            <p:nvPr/>
          </p:nvSpPr>
          <p:spPr>
            <a:xfrm>
              <a:off x="783141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33.83%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E2F0C2AB-D563-732A-7E1A-B2575C571659}"/>
              </a:ext>
            </a:extLst>
          </p:cNvPr>
          <p:cNvGrpSpPr/>
          <p:nvPr/>
        </p:nvGrpSpPr>
        <p:grpSpPr>
          <a:xfrm>
            <a:off x="1632674" y="3065700"/>
            <a:ext cx="537870" cy="78991"/>
            <a:chOff x="775763" y="3003484"/>
            <a:chExt cx="537870" cy="78991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30C4A5A-D10A-6BA2-2E16-09F0B23D9A2E}"/>
                </a:ext>
              </a:extLst>
            </p:cNvPr>
            <p:cNvSpPr txBox="1"/>
            <p:nvPr/>
          </p:nvSpPr>
          <p:spPr>
            <a:xfrm>
              <a:off x="77576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70.67%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5AE0476-3DEE-3874-4413-B0EFC41879BC}"/>
                </a:ext>
              </a:extLst>
            </p:cNvPr>
            <p:cNvSpPr txBox="1"/>
            <p:nvPr/>
          </p:nvSpPr>
          <p:spPr>
            <a:xfrm>
              <a:off x="106420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29.33%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3D585A6-EA5B-13FF-F354-8C8E5E0A93CC}"/>
              </a:ext>
            </a:extLst>
          </p:cNvPr>
          <p:cNvGrpSpPr/>
          <p:nvPr/>
        </p:nvGrpSpPr>
        <p:grpSpPr>
          <a:xfrm>
            <a:off x="2306512" y="2933764"/>
            <a:ext cx="522306" cy="78991"/>
            <a:chOff x="791327" y="3003484"/>
            <a:chExt cx="522306" cy="78991"/>
          </a:xfrm>
        </p:grpSpPr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BA6A35-5FFE-CA62-EBA5-FE5148104291}"/>
                </a:ext>
              </a:extLst>
            </p:cNvPr>
            <p:cNvSpPr txBox="1"/>
            <p:nvPr/>
          </p:nvSpPr>
          <p:spPr>
            <a:xfrm>
              <a:off x="791327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68.45%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0458FCA-A4FB-CBEA-4399-11EC8E0E1381}"/>
                </a:ext>
              </a:extLst>
            </p:cNvPr>
            <p:cNvSpPr txBox="1"/>
            <p:nvPr/>
          </p:nvSpPr>
          <p:spPr>
            <a:xfrm>
              <a:off x="106420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31.55%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743DD0A-F348-6686-F675-8001EBD06514}"/>
              </a:ext>
            </a:extLst>
          </p:cNvPr>
          <p:cNvGrpSpPr/>
          <p:nvPr/>
        </p:nvGrpSpPr>
        <p:grpSpPr>
          <a:xfrm>
            <a:off x="2579859" y="3107084"/>
            <a:ext cx="537870" cy="78991"/>
            <a:chOff x="775763" y="3003484"/>
            <a:chExt cx="537870" cy="78991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6723910-0EAC-0786-7E09-55FC7816EE66}"/>
                </a:ext>
              </a:extLst>
            </p:cNvPr>
            <p:cNvSpPr txBox="1"/>
            <p:nvPr/>
          </p:nvSpPr>
          <p:spPr>
            <a:xfrm>
              <a:off x="77576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65.08%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23555A3-E29B-372A-FDDB-38F3E84CBC13}"/>
                </a:ext>
              </a:extLst>
            </p:cNvPr>
            <p:cNvSpPr txBox="1"/>
            <p:nvPr/>
          </p:nvSpPr>
          <p:spPr>
            <a:xfrm>
              <a:off x="106420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34.92%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07DB4A0-D7D0-E374-BE7C-5AFDC61947AB}"/>
              </a:ext>
            </a:extLst>
          </p:cNvPr>
          <p:cNvGrpSpPr/>
          <p:nvPr/>
        </p:nvGrpSpPr>
        <p:grpSpPr>
          <a:xfrm>
            <a:off x="326599" y="3732308"/>
            <a:ext cx="537870" cy="78991"/>
            <a:chOff x="775763" y="3003484"/>
            <a:chExt cx="537870" cy="78991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2998B59-5E33-AA7E-A29E-39B451D93D51}"/>
                </a:ext>
              </a:extLst>
            </p:cNvPr>
            <p:cNvSpPr txBox="1"/>
            <p:nvPr/>
          </p:nvSpPr>
          <p:spPr>
            <a:xfrm>
              <a:off x="77576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67.31%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12C1741-C068-6631-478D-82D0A18ECCBA}"/>
                </a:ext>
              </a:extLst>
            </p:cNvPr>
            <p:cNvSpPr txBox="1"/>
            <p:nvPr/>
          </p:nvSpPr>
          <p:spPr>
            <a:xfrm>
              <a:off x="106420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32.69%</a:t>
              </a: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200CE81-947F-3B54-B49D-65F3AAD1ABBA}"/>
              </a:ext>
            </a:extLst>
          </p:cNvPr>
          <p:cNvGrpSpPr/>
          <p:nvPr/>
        </p:nvGrpSpPr>
        <p:grpSpPr>
          <a:xfrm>
            <a:off x="612589" y="3883312"/>
            <a:ext cx="537870" cy="78991"/>
            <a:chOff x="775763" y="3003484"/>
            <a:chExt cx="537870" cy="78991"/>
          </a:xfrm>
        </p:grpSpPr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A4418C4F-334B-D313-D90D-B4F54C76D7E3}"/>
                </a:ext>
              </a:extLst>
            </p:cNvPr>
            <p:cNvSpPr txBox="1"/>
            <p:nvPr/>
          </p:nvSpPr>
          <p:spPr>
            <a:xfrm>
              <a:off x="77576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82.22%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F48F874-1C1D-B99B-94E5-D1519C9A633E}"/>
                </a:ext>
              </a:extLst>
            </p:cNvPr>
            <p:cNvSpPr txBox="1"/>
            <p:nvPr/>
          </p:nvSpPr>
          <p:spPr>
            <a:xfrm>
              <a:off x="106420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17.78%</a:t>
              </a: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69DAE80-A120-65AA-E5B5-ADE8C77E22B8}"/>
              </a:ext>
            </a:extLst>
          </p:cNvPr>
          <p:cNvGrpSpPr/>
          <p:nvPr/>
        </p:nvGrpSpPr>
        <p:grpSpPr>
          <a:xfrm>
            <a:off x="1355345" y="3756239"/>
            <a:ext cx="535226" cy="78991"/>
            <a:chOff x="497345" y="2875028"/>
            <a:chExt cx="535226" cy="78991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2C434DD-C02A-D8E6-0573-82A750FE3EDB}"/>
                </a:ext>
              </a:extLst>
            </p:cNvPr>
            <p:cNvSpPr txBox="1"/>
            <p:nvPr/>
          </p:nvSpPr>
          <p:spPr>
            <a:xfrm>
              <a:off x="497345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92.13%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59E4A3C7-8C59-3DE9-900D-E7B495CDCCDC}"/>
                </a:ext>
              </a:extLst>
            </p:cNvPr>
            <p:cNvSpPr txBox="1"/>
            <p:nvPr/>
          </p:nvSpPr>
          <p:spPr>
            <a:xfrm>
              <a:off x="783141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7.87%</a:t>
              </a:r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6DC6855E-3143-DEE9-25C6-E4539536E140}"/>
              </a:ext>
            </a:extLst>
          </p:cNvPr>
          <p:cNvGrpSpPr/>
          <p:nvPr/>
        </p:nvGrpSpPr>
        <p:grpSpPr>
          <a:xfrm>
            <a:off x="1647829" y="3848947"/>
            <a:ext cx="516089" cy="78991"/>
            <a:chOff x="810970" y="3003484"/>
            <a:chExt cx="516089" cy="78991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52A7690-116E-6592-A675-7FB21FF4C2DC}"/>
                </a:ext>
              </a:extLst>
            </p:cNvPr>
            <p:cNvSpPr txBox="1"/>
            <p:nvPr/>
          </p:nvSpPr>
          <p:spPr>
            <a:xfrm>
              <a:off x="810970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93.50%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D67E2FD6-E2AC-90B7-62DA-1F4BBB3EC0A7}"/>
                </a:ext>
              </a:extLst>
            </p:cNvPr>
            <p:cNvSpPr txBox="1"/>
            <p:nvPr/>
          </p:nvSpPr>
          <p:spPr>
            <a:xfrm>
              <a:off x="1077629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 6.50%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49A177B8-719B-8354-C9BA-3952900AF1E8}"/>
              </a:ext>
            </a:extLst>
          </p:cNvPr>
          <p:cNvGrpSpPr/>
          <p:nvPr/>
        </p:nvGrpSpPr>
        <p:grpSpPr>
          <a:xfrm>
            <a:off x="2350198" y="3746313"/>
            <a:ext cx="555074" cy="78991"/>
            <a:chOff x="477497" y="2875028"/>
            <a:chExt cx="555074" cy="78991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08AEE7F9-BBEA-2AA7-2D89-B6E21CBBD887}"/>
                </a:ext>
              </a:extLst>
            </p:cNvPr>
            <p:cNvSpPr txBox="1"/>
            <p:nvPr/>
          </p:nvSpPr>
          <p:spPr>
            <a:xfrm>
              <a:off x="477497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85.05%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98CFAB1C-C763-9DBD-6048-BA9A04708E7F}"/>
                </a:ext>
              </a:extLst>
            </p:cNvPr>
            <p:cNvSpPr txBox="1"/>
            <p:nvPr/>
          </p:nvSpPr>
          <p:spPr>
            <a:xfrm>
              <a:off x="783141" y="2875028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14.95%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66D4CC6-F4D4-2783-1A77-6F0094D09BB0}"/>
              </a:ext>
            </a:extLst>
          </p:cNvPr>
          <p:cNvGrpSpPr/>
          <p:nvPr/>
        </p:nvGrpSpPr>
        <p:grpSpPr>
          <a:xfrm>
            <a:off x="2655842" y="3853201"/>
            <a:ext cx="537870" cy="78991"/>
            <a:chOff x="775763" y="3003484"/>
            <a:chExt cx="537870" cy="78991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77158E5A-7BB8-1822-41BE-475E64817FA4}"/>
                </a:ext>
              </a:extLst>
            </p:cNvPr>
            <p:cNvSpPr txBox="1"/>
            <p:nvPr/>
          </p:nvSpPr>
          <p:spPr>
            <a:xfrm>
              <a:off x="77576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87.59%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880F7A06-8AD8-A08B-671B-C7DDE3DB637A}"/>
                </a:ext>
              </a:extLst>
            </p:cNvPr>
            <p:cNvSpPr txBox="1"/>
            <p:nvPr/>
          </p:nvSpPr>
          <p:spPr>
            <a:xfrm>
              <a:off x="1064203" y="3003484"/>
              <a:ext cx="249430" cy="789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500" dirty="0">
                  <a:ea typeface="DejaVu Sans" panose="020B0603030804020204" pitchFamily="34" charset="0"/>
                  <a:cs typeface="DejaVu Sans" panose="020B0603030804020204" pitchFamily="34" charset="0"/>
                </a:rPr>
                <a:t>12.41%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4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59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Jochheim, Florian</dc:creator>
  <cp:lastModifiedBy>Jochheim, Florian</cp:lastModifiedBy>
  <cp:revision>40</cp:revision>
  <dcterms:created xsi:type="dcterms:W3CDTF">2023-01-30T12:14:58Z</dcterms:created>
  <dcterms:modified xsi:type="dcterms:W3CDTF">2023-11-30T20:21:43Z</dcterms:modified>
</cp:coreProperties>
</file>