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0" r:id="rId2"/>
  </p:sldIdLst>
  <p:sldSz cx="61198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AAAA00"/>
    <a:srgbClr val="44BB99"/>
    <a:srgbClr val="99DDFF"/>
    <a:srgbClr val="77AADD"/>
    <a:srgbClr val="EEDD88"/>
    <a:srgbClr val="EE88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26" autoAdjust="0"/>
  </p:normalViewPr>
  <p:slideViewPr>
    <p:cSldViewPr snapToGrid="0">
      <p:cViewPr>
        <p:scale>
          <a:sx n="100" d="100"/>
          <a:sy n="100" d="100"/>
        </p:scale>
        <p:origin x="193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50CA6-5DE5-4386-845D-D594C5DEC063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79663" y="1143000"/>
            <a:ext cx="2098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E0AA6-7757-4445-A2C4-D0F2C88D9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05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E0AA6-7757-4445-A2C4-D0F2C88D989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413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1472842"/>
            <a:ext cx="5201841" cy="3133172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4726842"/>
            <a:ext cx="4589860" cy="2172804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59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06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479142"/>
            <a:ext cx="1319585" cy="762669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479142"/>
            <a:ext cx="3882256" cy="762669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85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46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2243638"/>
            <a:ext cx="5278339" cy="3743557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6022610"/>
            <a:ext cx="5278339" cy="1968648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80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2395710"/>
            <a:ext cx="2600921" cy="57101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2395710"/>
            <a:ext cx="2600921" cy="57101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79144"/>
            <a:ext cx="5278339" cy="173949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2206137"/>
            <a:ext cx="2588967" cy="1081194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3287331"/>
            <a:ext cx="2588967" cy="483516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2206137"/>
            <a:ext cx="2601718" cy="1081194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3287331"/>
            <a:ext cx="2601718" cy="483516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17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81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33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99969"/>
            <a:ext cx="1973799" cy="2099892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1295769"/>
            <a:ext cx="3098155" cy="6395505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699862"/>
            <a:ext cx="1973799" cy="5001827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67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99969"/>
            <a:ext cx="1973799" cy="2099892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1295769"/>
            <a:ext cx="3098155" cy="6395505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699862"/>
            <a:ext cx="1973799" cy="5001827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35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479144"/>
            <a:ext cx="5278339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2395710"/>
            <a:ext cx="5278339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8341240"/>
            <a:ext cx="137695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3DCD4-CEE0-426D-92E7-01FDC5B1D4A9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8341240"/>
            <a:ext cx="206543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8341240"/>
            <a:ext cx="137695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0B3723E4-851E-E3F1-1FE4-4DBD56629DB4}"/>
              </a:ext>
            </a:extLst>
          </p:cNvPr>
          <p:cNvSpPr txBox="1"/>
          <p:nvPr/>
        </p:nvSpPr>
        <p:spPr>
          <a:xfrm>
            <a:off x="110279" y="47506"/>
            <a:ext cx="30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8ACA241-2A86-3B54-4493-45DE1362A034}"/>
              </a:ext>
            </a:extLst>
          </p:cNvPr>
          <p:cNvSpPr txBox="1"/>
          <p:nvPr/>
        </p:nvSpPr>
        <p:spPr>
          <a:xfrm>
            <a:off x="3102136" y="47506"/>
            <a:ext cx="253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B669EB0-9841-FF07-7DFD-C7C0D2D41BC9}"/>
              </a:ext>
            </a:extLst>
          </p:cNvPr>
          <p:cNvSpPr txBox="1"/>
          <p:nvPr/>
        </p:nvSpPr>
        <p:spPr>
          <a:xfrm>
            <a:off x="110279" y="2164991"/>
            <a:ext cx="30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5EB00B7-4BA5-A61D-4999-72DC0C55F09C}"/>
              </a:ext>
            </a:extLst>
          </p:cNvPr>
          <p:cNvSpPr txBox="1"/>
          <p:nvPr/>
        </p:nvSpPr>
        <p:spPr>
          <a:xfrm>
            <a:off x="3102136" y="2164991"/>
            <a:ext cx="253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38E3B72-7EC1-B75C-EB39-444A629E0974}"/>
              </a:ext>
            </a:extLst>
          </p:cNvPr>
          <p:cNvSpPr txBox="1"/>
          <p:nvPr/>
        </p:nvSpPr>
        <p:spPr>
          <a:xfrm>
            <a:off x="765405" y="111600"/>
            <a:ext cx="2057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RFAM </a:t>
            </a:r>
            <a:r>
              <a:rPr lang="de-DE" sz="1000" b="1" dirty="0" err="1"/>
              <a:t>matches</a:t>
            </a:r>
            <a:r>
              <a:rPr lang="de-DE" sz="1000" b="1" dirty="0"/>
              <a:t> (min </a:t>
            </a:r>
            <a:r>
              <a:rPr lang="de-DE" sz="1000" b="1" dirty="0" err="1"/>
              <a:t>coverage</a:t>
            </a:r>
            <a:r>
              <a:rPr lang="de-DE" sz="1000" b="1" dirty="0"/>
              <a:t> 50%)</a:t>
            </a:r>
          </a:p>
        </p:txBody>
      </p:sp>
      <p:pic>
        <p:nvPicPr>
          <p:cNvPr id="27" name="Grafik 26" descr="Ein Bild, das Screenshot, Rechteck, Design enthält.&#10;&#10;Automatisch generierte Beschreibung">
            <a:extLst>
              <a:ext uri="{FF2B5EF4-FFF2-40B4-BE49-F238E27FC236}">
                <a16:creationId xmlns:a16="http://schemas.microsoft.com/office/drawing/2014/main" id="{B3AF5272-9931-A845-0090-1A61A2914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316" y="334547"/>
            <a:ext cx="2987046" cy="190500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2FA7E0D-79FD-9C1D-C1CF-609AFE2EED9F}"/>
              </a:ext>
            </a:extLst>
          </p:cNvPr>
          <p:cNvSpPr txBox="1"/>
          <p:nvPr/>
        </p:nvSpPr>
        <p:spPr>
          <a:xfrm>
            <a:off x="3782925" y="111600"/>
            <a:ext cx="2166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RFAM </a:t>
            </a:r>
            <a:r>
              <a:rPr lang="de-DE" sz="1000" b="1" dirty="0" err="1"/>
              <a:t>matches</a:t>
            </a:r>
            <a:r>
              <a:rPr lang="de-DE" sz="1000" b="1" dirty="0"/>
              <a:t> (min </a:t>
            </a:r>
            <a:r>
              <a:rPr lang="de-DE" sz="1000" b="1" dirty="0" err="1"/>
              <a:t>coverage</a:t>
            </a:r>
            <a:r>
              <a:rPr lang="de-DE" sz="1000" b="1" dirty="0"/>
              <a:t> 80%)</a:t>
            </a:r>
          </a:p>
        </p:txBody>
      </p:sp>
      <p:pic>
        <p:nvPicPr>
          <p:cNvPr id="25" name="Grafik 24" descr="Ein Bild, das Screenshot, Rechteck, Reihe, Design enthält.&#10;&#10;Automatisch generierte Beschreibung">
            <a:extLst>
              <a:ext uri="{FF2B5EF4-FFF2-40B4-BE49-F238E27FC236}">
                <a16:creationId xmlns:a16="http://schemas.microsoft.com/office/drawing/2014/main" id="{B9A37C80-74B5-60EC-9CFA-A0C0935E4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" y="334547"/>
            <a:ext cx="2987046" cy="1905004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D2027244-E172-E3A9-6291-C1090A0ABC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" y="2547246"/>
            <a:ext cx="2987046" cy="190500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BA6AF3F6-23DA-7569-B8A8-AA05F2ADFD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8316" y="2547246"/>
            <a:ext cx="2987046" cy="1905004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975AE827-D747-3B2D-EA4C-E84B3D721EF3}"/>
              </a:ext>
            </a:extLst>
          </p:cNvPr>
          <p:cNvSpPr txBox="1"/>
          <p:nvPr/>
        </p:nvSpPr>
        <p:spPr>
          <a:xfrm>
            <a:off x="574905" y="2325586"/>
            <a:ext cx="2495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RFAM ∩ SILVA </a:t>
            </a:r>
            <a:r>
              <a:rPr lang="de-DE" sz="1000" b="1" dirty="0" err="1"/>
              <a:t>matches</a:t>
            </a:r>
            <a:r>
              <a:rPr lang="de-DE" sz="1000" b="1" dirty="0"/>
              <a:t> (min </a:t>
            </a:r>
            <a:r>
              <a:rPr lang="de-DE" sz="1000" b="1" dirty="0" err="1"/>
              <a:t>coverage</a:t>
            </a:r>
            <a:r>
              <a:rPr lang="de-DE" sz="1000" b="1" dirty="0"/>
              <a:t> 50%)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9899416-05B2-D387-8963-95E310DC147D}"/>
              </a:ext>
            </a:extLst>
          </p:cNvPr>
          <p:cNvSpPr txBox="1"/>
          <p:nvPr/>
        </p:nvSpPr>
        <p:spPr>
          <a:xfrm>
            <a:off x="3592425" y="2289652"/>
            <a:ext cx="2530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RFAM ∩ SILVA </a:t>
            </a:r>
            <a:r>
              <a:rPr lang="de-DE" sz="1000" b="1" dirty="0" err="1"/>
              <a:t>matches</a:t>
            </a:r>
            <a:r>
              <a:rPr lang="de-DE" sz="1000" b="1" dirty="0"/>
              <a:t> (min </a:t>
            </a:r>
            <a:r>
              <a:rPr lang="de-DE" sz="1000" b="1" dirty="0" err="1"/>
              <a:t>coverage</a:t>
            </a:r>
            <a:r>
              <a:rPr lang="de-DE" sz="1000" b="1" dirty="0"/>
              <a:t> 80%)</a:t>
            </a:r>
          </a:p>
        </p:txBody>
      </p:sp>
    </p:spTree>
    <p:extLst>
      <p:ext uri="{BB962C8B-B14F-4D97-AF65-F5344CB8AC3E}">
        <p14:creationId xmlns:p14="http://schemas.microsoft.com/office/powerpoint/2010/main" val="4102489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37</Words>
  <Application>Microsoft Office PowerPoint</Application>
  <PresentationFormat>Benutzerdefiniert</PresentationFormat>
  <Paragraphs>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Jochheim, Florian</dc:creator>
  <cp:lastModifiedBy>Jochheim, Florian</cp:lastModifiedBy>
  <cp:revision>41</cp:revision>
  <dcterms:created xsi:type="dcterms:W3CDTF">2023-01-30T12:14:58Z</dcterms:created>
  <dcterms:modified xsi:type="dcterms:W3CDTF">2023-11-07T21:07:08Z</dcterms:modified>
</cp:coreProperties>
</file>