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19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Ein Bild, das Screenshot, Text, Reihe, Nacht enthält.&#10;&#10;Automatisch generierte Beschreibung">
            <a:extLst>
              <a:ext uri="{FF2B5EF4-FFF2-40B4-BE49-F238E27FC236}">
                <a16:creationId xmlns:a16="http://schemas.microsoft.com/office/drawing/2014/main" id="{3C59811E-1A6F-00E9-1481-C8C3C9A00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4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39</cp:revision>
  <dcterms:created xsi:type="dcterms:W3CDTF">2023-01-30T12:14:58Z</dcterms:created>
  <dcterms:modified xsi:type="dcterms:W3CDTF">2023-11-06T21:16:50Z</dcterms:modified>
</cp:coreProperties>
</file>