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</p:sldIdLst>
  <p:sldSz cx="61198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AAAA00"/>
    <a:srgbClr val="44BB99"/>
    <a:srgbClr val="99DDFF"/>
    <a:srgbClr val="77AADD"/>
    <a:srgbClr val="EEDD88"/>
    <a:srgbClr val="EE8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5226" autoAdjust="0"/>
  </p:normalViewPr>
  <p:slideViewPr>
    <p:cSldViewPr snapToGrid="0">
      <p:cViewPr>
        <p:scale>
          <a:sx n="66" d="100"/>
          <a:sy n="66" d="100"/>
        </p:scale>
        <p:origin x="1862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472842"/>
            <a:ext cx="5201841" cy="313317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726842"/>
            <a:ext cx="4589860" cy="2172804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59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6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79142"/>
            <a:ext cx="1319585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79142"/>
            <a:ext cx="3882256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8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46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243638"/>
            <a:ext cx="5278339" cy="374355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022610"/>
            <a:ext cx="5278339" cy="196864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80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395710"/>
            <a:ext cx="260092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395710"/>
            <a:ext cx="260092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79144"/>
            <a:ext cx="5278339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206137"/>
            <a:ext cx="2588967" cy="108119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287331"/>
            <a:ext cx="2588967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206137"/>
            <a:ext cx="2601718" cy="108119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287331"/>
            <a:ext cx="2601718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17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81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3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99969"/>
            <a:ext cx="1973799" cy="209989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295769"/>
            <a:ext cx="3098155" cy="6395505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699862"/>
            <a:ext cx="1973799" cy="50018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99969"/>
            <a:ext cx="1973799" cy="209989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295769"/>
            <a:ext cx="3098155" cy="6395505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699862"/>
            <a:ext cx="1973799" cy="50018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35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79144"/>
            <a:ext cx="52783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395710"/>
            <a:ext cx="52783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8341240"/>
            <a:ext cx="13769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3DCD4-CEE0-426D-92E7-01FDC5B1D4A9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8341240"/>
            <a:ext cx="206543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8341240"/>
            <a:ext cx="13769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Diagramm, Reihe, Text, parallel enthält.&#10;&#10;Automatisch generierte Beschreibung">
            <a:extLst>
              <a:ext uri="{FF2B5EF4-FFF2-40B4-BE49-F238E27FC236}">
                <a16:creationId xmlns:a16="http://schemas.microsoft.com/office/drawing/2014/main" id="{963A986C-3581-81C3-6CD7-5A79BB7B3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28" y="137539"/>
            <a:ext cx="5278437" cy="2682435"/>
          </a:xfrm>
        </p:spPr>
      </p:pic>
    </p:spTree>
    <p:extLst>
      <p:ext uri="{BB962C8B-B14F-4D97-AF65-F5344CB8AC3E}">
        <p14:creationId xmlns:p14="http://schemas.microsoft.com/office/powerpoint/2010/main" val="193392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Jochheim, Florian</dc:creator>
  <cp:lastModifiedBy>Jochheim, Florian</cp:lastModifiedBy>
  <cp:revision>43</cp:revision>
  <dcterms:created xsi:type="dcterms:W3CDTF">2023-01-30T12:14:58Z</dcterms:created>
  <dcterms:modified xsi:type="dcterms:W3CDTF">2023-12-03T21:14:53Z</dcterms:modified>
</cp:coreProperties>
</file>