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</p:sldIdLst>
  <p:sldSz cx="61198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AAA00"/>
    <a:srgbClr val="44BB99"/>
    <a:srgbClr val="99DDFF"/>
    <a:srgbClr val="77AADD"/>
    <a:srgbClr val="EEDD88"/>
    <a:srgbClr val="EE8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226" autoAdjust="0"/>
  </p:normalViewPr>
  <p:slideViewPr>
    <p:cSldViewPr snapToGrid="0">
      <p:cViewPr varScale="1">
        <p:scale>
          <a:sx n="62" d="100"/>
          <a:sy n="62" d="100"/>
        </p:scale>
        <p:origin x="266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72842"/>
            <a:ext cx="5201841" cy="313317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726842"/>
            <a:ext cx="4589860" cy="217280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6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79142"/>
            <a:ext cx="1319585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79142"/>
            <a:ext cx="3882256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243638"/>
            <a:ext cx="5278339" cy="374355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022610"/>
            <a:ext cx="5278339" cy="196864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144"/>
            <a:ext cx="5278339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206137"/>
            <a:ext cx="2588967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287331"/>
            <a:ext cx="258896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206137"/>
            <a:ext cx="2601718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287331"/>
            <a:ext cx="260171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1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95769"/>
            <a:ext cx="3098155" cy="639550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95769"/>
            <a:ext cx="3098155" cy="639550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5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79144"/>
            <a:ext cx="52783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95710"/>
            <a:ext cx="52783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341240"/>
            <a:ext cx="20654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Text, Screenshot, Grafiken, Grafikdesign enthält.&#10;&#10;Automatisch generierte Beschreibung">
            <a:extLst>
              <a:ext uri="{FF2B5EF4-FFF2-40B4-BE49-F238E27FC236}">
                <a16:creationId xmlns:a16="http://schemas.microsoft.com/office/drawing/2014/main" id="{1B4587B9-29CB-B121-F758-952DB8DAE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" y="130759"/>
            <a:ext cx="5278437" cy="275805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C21DD69-D12A-2403-4677-2FF624DC19ED}"/>
              </a:ext>
            </a:extLst>
          </p:cNvPr>
          <p:cNvSpPr txBox="1"/>
          <p:nvPr/>
        </p:nvSpPr>
        <p:spPr>
          <a:xfrm>
            <a:off x="5120640" y="1767840"/>
            <a:ext cx="22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021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Jochheim, Florian</dc:creator>
  <cp:lastModifiedBy>Jochheim, Florian</cp:lastModifiedBy>
  <cp:revision>42</cp:revision>
  <dcterms:created xsi:type="dcterms:W3CDTF">2023-01-30T12:14:58Z</dcterms:created>
  <dcterms:modified xsi:type="dcterms:W3CDTF">2023-12-03T21:15:23Z</dcterms:modified>
</cp:coreProperties>
</file>