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6" r:id="rId4"/>
  </p:sldMasterIdLst>
  <p:notesMasterIdLst>
    <p:notesMasterId r:id="rId11"/>
  </p:notesMasterIdLst>
  <p:handoutMasterIdLst>
    <p:handoutMasterId r:id="rId12"/>
  </p:handoutMasterIdLst>
  <p:sldIdLst>
    <p:sldId id="256" r:id="rId5"/>
    <p:sldId id="330" r:id="rId6"/>
    <p:sldId id="274" r:id="rId7"/>
    <p:sldId id="341" r:id="rId8"/>
    <p:sldId id="342" r:id="rId9"/>
    <p:sldId id="34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3CD410-5E2E-4080-A893-907D31D22CB3}" type="doc">
      <dgm:prSet loTypeId="urn:microsoft.com/office/officeart/2017/3/layout/HorizontalLabelsTimeline" loCatId="other" qsTypeId="urn:microsoft.com/office/officeart/2005/8/quickstyle/simple1" qsCatId="simple" csTypeId="urn:microsoft.com/office/officeart/2005/8/colors/accent2_5" csCatId="accent2" phldr="1"/>
      <dgm:spPr/>
      <dgm:t>
        <a:bodyPr rtlCol="0"/>
        <a:lstStyle/>
        <a:p>
          <a:pPr rtl="0"/>
          <a:endParaRPr lang="en-US"/>
        </a:p>
      </dgm:t>
    </dgm:pt>
    <dgm:pt modelId="{D423FB80-F2BD-4DDE-80B1-76F84FE09A02}">
      <dgm:prSet phldrT="[Text]" phldr="0" custT="1"/>
      <dgm:spPr>
        <a:solidFill>
          <a:schemeClr val="bg2">
            <a:lumMod val="25000"/>
            <a:alpha val="90000"/>
          </a:schemeClr>
        </a:solidFill>
      </dgm:spPr>
      <dgm:t>
        <a:bodyPr rtlCol="0"/>
        <a:lstStyle/>
        <a:p>
          <a:pPr>
            <a:defRPr b="1"/>
          </a:pPr>
          <a:r>
            <a:rPr lang="ru-RU" sz="1800" b="0" noProof="0" dirty="0">
              <a:latin typeface="Calibri" panose="020F0502020204030204" pitchFamily="34" charset="0"/>
            </a:rPr>
            <a:t>Шаг 1</a:t>
          </a:r>
        </a:p>
      </dgm:t>
    </dgm:pt>
    <dgm:pt modelId="{9B1CA3FF-D252-4AF5-8F50-CFC93ACA9175}" type="parTrans" cxnId="{5BF3B7B1-A779-4E2D-8625-77DE0CA38FEE}">
      <dgm:prSet/>
      <dgm:spPr/>
      <dgm:t>
        <a:bodyPr rtlCol="0"/>
        <a:lstStyle/>
        <a:p>
          <a:pPr rtl="0"/>
          <a:endParaRPr lang="ru-RU" noProof="0" dirty="0">
            <a:latin typeface="Calibri" panose="020F0502020204030204" pitchFamily="34" charset="0"/>
          </a:endParaRPr>
        </a:p>
      </dgm:t>
    </dgm:pt>
    <dgm:pt modelId="{EBE862E1-9761-4AA7-AA00-BD79FA3B27DD}" type="sibTrans" cxnId="{5BF3B7B1-A779-4E2D-8625-77DE0CA38FEE}">
      <dgm:prSet/>
      <dgm:spPr/>
      <dgm:t>
        <a:bodyPr rtlCol="0"/>
        <a:lstStyle/>
        <a:p>
          <a:pPr rtl="0"/>
          <a:endParaRPr lang="ru-RU" noProof="0" dirty="0">
            <a:latin typeface="Calibri" panose="020F0502020204030204" pitchFamily="34" charset="0"/>
          </a:endParaRPr>
        </a:p>
      </dgm:t>
    </dgm:pt>
    <dgm:pt modelId="{2DC4903D-31E8-4ED6-875F-63877788B702}">
      <dgm:prSet phldrT="[Text]" phldr="0" custT="1"/>
      <dgm:spPr>
        <a:solidFill>
          <a:schemeClr val="bg2">
            <a:lumMod val="25000"/>
            <a:alpha val="80000"/>
          </a:schemeClr>
        </a:solidFill>
      </dgm:spPr>
      <dgm:t>
        <a:bodyPr rtlCol="0"/>
        <a:lstStyle/>
        <a:p>
          <a:pPr>
            <a:defRPr b="1"/>
          </a:pPr>
          <a:r>
            <a:rPr lang="ru-RU" sz="1800" b="0" noProof="0" dirty="0">
              <a:latin typeface="Calibri" panose="020F0502020204030204" pitchFamily="34" charset="0"/>
            </a:rPr>
            <a:t>Шаг 2</a:t>
          </a:r>
        </a:p>
      </dgm:t>
    </dgm:pt>
    <dgm:pt modelId="{A18F8C20-9A13-44DB-9E45-C2DE49ACE5D9}" type="parTrans" cxnId="{A319CB69-6926-431D-A805-EACBFA83FA66}">
      <dgm:prSet/>
      <dgm:spPr/>
      <dgm:t>
        <a:bodyPr rtlCol="0"/>
        <a:lstStyle/>
        <a:p>
          <a:pPr rtl="0"/>
          <a:endParaRPr lang="ru-RU" noProof="0" dirty="0">
            <a:latin typeface="Calibri" panose="020F0502020204030204" pitchFamily="34" charset="0"/>
          </a:endParaRPr>
        </a:p>
      </dgm:t>
    </dgm:pt>
    <dgm:pt modelId="{EBFDEA83-93E5-4D72-A672-078838B258F5}" type="sibTrans" cxnId="{A319CB69-6926-431D-A805-EACBFA83FA66}">
      <dgm:prSet/>
      <dgm:spPr/>
      <dgm:t>
        <a:bodyPr rtlCol="0"/>
        <a:lstStyle/>
        <a:p>
          <a:pPr rtl="0"/>
          <a:endParaRPr lang="ru-RU" noProof="0" dirty="0">
            <a:latin typeface="Calibri" panose="020F0502020204030204" pitchFamily="34" charset="0"/>
          </a:endParaRPr>
        </a:p>
      </dgm:t>
    </dgm:pt>
    <dgm:pt modelId="{6BA5F3BE-D53A-42E0-A7FE-674B99BD07E6}">
      <dgm:prSet phldrT="[Text]" custT="1"/>
      <dgm:spPr/>
      <dgm:t>
        <a:bodyPr rtlCol="0"/>
        <a:lstStyle/>
        <a:p>
          <a:endParaRPr lang="ru-RU" sz="1600" b="1" i="0" u="none" noProof="0" dirty="0">
            <a:latin typeface="+mn-lt"/>
          </a:endParaRPr>
        </a:p>
        <a:p>
          <a:r>
            <a:rPr lang="ru-RU" sz="1600" b="1" i="0" u="none" noProof="0" dirty="0">
              <a:latin typeface="+mn-lt"/>
            </a:rPr>
            <a:t>Визуализация данных:</a:t>
          </a:r>
          <a:endParaRPr lang="ru-RU" sz="1600" b="1" noProof="0" dirty="0">
            <a:latin typeface="+mn-lt"/>
          </a:endParaRPr>
        </a:p>
      </dgm:t>
    </dgm:pt>
    <dgm:pt modelId="{9484BBA1-86EE-4AA2-B94A-A26EED0EFB1E}" type="parTrans" cxnId="{6AEB3B94-8522-4F42-A6BC-BC55C5AED92F}">
      <dgm:prSet/>
      <dgm:spPr/>
      <dgm:t>
        <a:bodyPr rtlCol="0"/>
        <a:lstStyle/>
        <a:p>
          <a:pPr rtl="0"/>
          <a:endParaRPr lang="ru-RU" noProof="0" dirty="0">
            <a:latin typeface="Calibri" panose="020F0502020204030204" pitchFamily="34" charset="0"/>
          </a:endParaRPr>
        </a:p>
      </dgm:t>
    </dgm:pt>
    <dgm:pt modelId="{48C67DB7-8AA6-454C-83AE-A16B3B9F45FF}" type="sibTrans" cxnId="{6AEB3B94-8522-4F42-A6BC-BC55C5AED92F}">
      <dgm:prSet/>
      <dgm:spPr/>
      <dgm:t>
        <a:bodyPr rtlCol="0"/>
        <a:lstStyle/>
        <a:p>
          <a:pPr rtl="0"/>
          <a:endParaRPr lang="ru-RU" noProof="0" dirty="0">
            <a:latin typeface="Calibri" panose="020F0502020204030204" pitchFamily="34" charset="0"/>
          </a:endParaRPr>
        </a:p>
      </dgm:t>
    </dgm:pt>
    <dgm:pt modelId="{B7EAF83C-E1E2-4060-A15C-5B683F5ABDB6}">
      <dgm:prSet phldrT="[Text]" custT="1"/>
      <dgm:spPr>
        <a:solidFill>
          <a:srgbClr val="92D050">
            <a:alpha val="60000"/>
          </a:srgbClr>
        </a:solidFill>
      </dgm:spPr>
      <dgm:t>
        <a:bodyPr rtlCol="0"/>
        <a:lstStyle/>
        <a:p>
          <a:pPr>
            <a:defRPr b="1"/>
          </a:pPr>
          <a:r>
            <a:rPr lang="ru-RU" sz="1800" b="0" noProof="0" dirty="0">
              <a:latin typeface="Calibri" panose="020F0502020204030204" pitchFamily="34" charset="0"/>
            </a:rPr>
            <a:t>Шаг 4</a:t>
          </a:r>
        </a:p>
      </dgm:t>
    </dgm:pt>
    <dgm:pt modelId="{0F3BE3E5-5F26-4F55-8287-A3DAF6BD4A08}" type="parTrans" cxnId="{063B7E65-C8C7-4BC7-B7D8-3E116985E120}">
      <dgm:prSet/>
      <dgm:spPr/>
      <dgm:t>
        <a:bodyPr rtlCol="0"/>
        <a:lstStyle/>
        <a:p>
          <a:pPr rtl="0"/>
          <a:endParaRPr lang="ru-RU" noProof="0" dirty="0">
            <a:latin typeface="Calibri" panose="020F0502020204030204" pitchFamily="34" charset="0"/>
          </a:endParaRPr>
        </a:p>
      </dgm:t>
    </dgm:pt>
    <dgm:pt modelId="{416A6271-B608-4CBB-91A0-4462E64B7A8D}" type="sibTrans" cxnId="{063B7E65-C8C7-4BC7-B7D8-3E116985E120}">
      <dgm:prSet/>
      <dgm:spPr/>
      <dgm:t>
        <a:bodyPr rtlCol="0"/>
        <a:lstStyle/>
        <a:p>
          <a:pPr rtl="0"/>
          <a:endParaRPr lang="ru-RU" noProof="0" dirty="0">
            <a:latin typeface="Calibri" panose="020F0502020204030204" pitchFamily="34" charset="0"/>
          </a:endParaRPr>
        </a:p>
      </dgm:t>
    </dgm:pt>
    <dgm:pt modelId="{BF5CD713-2E7F-4FA2-A365-0158844247C1}">
      <dgm:prSet phldrT="[Text]" custT="1"/>
      <dgm:spPr/>
      <dgm:t>
        <a:bodyPr rtlCol="0"/>
        <a:lstStyle/>
        <a:p>
          <a:pPr>
            <a:defRPr b="1"/>
          </a:pPr>
          <a:r>
            <a:rPr lang="ru-RU" sz="1800" b="0" noProof="0" dirty="0">
              <a:latin typeface="Calibri" panose="020F0502020204030204" pitchFamily="34" charset="0"/>
            </a:rPr>
            <a:t>Шаг 5</a:t>
          </a:r>
        </a:p>
      </dgm:t>
    </dgm:pt>
    <dgm:pt modelId="{4B1EFBBB-DB3F-4353-84A5-217D60B77662}" type="parTrans" cxnId="{0938E3E3-4DD8-4069-97E7-7CBBEBFE5A13}">
      <dgm:prSet/>
      <dgm:spPr/>
      <dgm:t>
        <a:bodyPr rtlCol="0"/>
        <a:lstStyle/>
        <a:p>
          <a:pPr rtl="0"/>
          <a:endParaRPr lang="ru-RU" noProof="0" dirty="0">
            <a:latin typeface="Calibri" panose="020F0502020204030204" pitchFamily="34" charset="0"/>
          </a:endParaRPr>
        </a:p>
      </dgm:t>
    </dgm:pt>
    <dgm:pt modelId="{1E7CF33D-04A9-4522-B84F-6C2C1CF2D6AD}" type="sibTrans" cxnId="{0938E3E3-4DD8-4069-97E7-7CBBEBFE5A13}">
      <dgm:prSet/>
      <dgm:spPr/>
      <dgm:t>
        <a:bodyPr rtlCol="0"/>
        <a:lstStyle/>
        <a:p>
          <a:pPr rtl="0"/>
          <a:endParaRPr lang="ru-RU" noProof="0" dirty="0">
            <a:latin typeface="Calibri" panose="020F0502020204030204" pitchFamily="34" charset="0"/>
          </a:endParaRPr>
        </a:p>
      </dgm:t>
    </dgm:pt>
    <dgm:pt modelId="{0F28F38F-17E7-44A8-973E-FC94684377B5}">
      <dgm:prSet phldrT="[Text]" custT="1"/>
      <dgm:spPr/>
      <dgm:t>
        <a:bodyPr rtlCol="0"/>
        <a:lstStyle/>
        <a:p>
          <a:r>
            <a:rPr lang="ru-RU" sz="1600" b="1" i="0" u="none" noProof="0" dirty="0">
              <a:latin typeface="+mn-lt"/>
            </a:rPr>
            <a:t>Создание игры</a:t>
          </a:r>
          <a:r>
            <a:rPr lang="en-US" sz="1600" b="1" i="0" u="none" noProof="0" dirty="0">
              <a:latin typeface="+mn-lt"/>
            </a:rPr>
            <a:t>:</a:t>
          </a:r>
        </a:p>
        <a:p>
          <a:r>
            <a:rPr lang="en-US" sz="1600" b="0" i="0" u="none" noProof="0" dirty="0">
              <a:latin typeface="+mn-lt"/>
            </a:rPr>
            <a:t>-</a:t>
          </a:r>
          <a:r>
            <a:rPr lang="ru-RU" sz="1600" b="0" i="0" u="none" noProof="0" dirty="0">
              <a:latin typeface="+mn-lt"/>
            </a:rPr>
            <a:t>вывод названий объектов, которые можно найти на конкретной картине</a:t>
          </a:r>
        </a:p>
        <a:p>
          <a:r>
            <a:rPr lang="ru-RU" sz="1600" b="0" i="0" u="none" noProof="0" dirty="0">
              <a:latin typeface="+mn-lt"/>
            </a:rPr>
            <a:t>- указание на объект на изображении картины для самопроверки посетителя</a:t>
          </a:r>
          <a:endParaRPr lang="ru-RU" sz="1600" noProof="0" dirty="0">
            <a:latin typeface="+mn-lt"/>
          </a:endParaRPr>
        </a:p>
      </dgm:t>
    </dgm:pt>
    <dgm:pt modelId="{72535623-2685-4634-9155-926D36DD275F}" type="parTrans" cxnId="{9E1E0922-367E-4D59-B87A-D6127405DD9B}">
      <dgm:prSet/>
      <dgm:spPr/>
      <dgm:t>
        <a:bodyPr rtlCol="0"/>
        <a:lstStyle/>
        <a:p>
          <a:pPr rtl="0"/>
          <a:endParaRPr lang="ru-RU" noProof="0" dirty="0">
            <a:latin typeface="Calibri" panose="020F0502020204030204" pitchFamily="34" charset="0"/>
          </a:endParaRPr>
        </a:p>
      </dgm:t>
    </dgm:pt>
    <dgm:pt modelId="{8BE4C846-C26B-4FA4-83A2-4C9007AFA3E9}" type="sibTrans" cxnId="{9E1E0922-367E-4D59-B87A-D6127405DD9B}">
      <dgm:prSet/>
      <dgm:spPr/>
      <dgm:t>
        <a:bodyPr rtlCol="0"/>
        <a:lstStyle/>
        <a:p>
          <a:pPr rtl="0"/>
          <a:endParaRPr lang="ru-RU" noProof="0" dirty="0">
            <a:latin typeface="Calibri" panose="020F0502020204030204" pitchFamily="34" charset="0"/>
          </a:endParaRPr>
        </a:p>
      </dgm:t>
    </dgm:pt>
    <dgm:pt modelId="{71E65531-AFB8-400F-8A0E-3D2D8EB02527}">
      <dgm:prSet phldrT="[Text]" custT="1"/>
      <dgm:spPr/>
      <dgm:t>
        <a:bodyPr rtlCol="0"/>
        <a:lstStyle/>
        <a:p>
          <a:r>
            <a:rPr lang="ru-RU" sz="1800" noProof="0" dirty="0">
              <a:latin typeface="+mn-lt"/>
            </a:rPr>
            <a:t>Проверка</a:t>
          </a:r>
          <a:r>
            <a:rPr lang="ru-RU" sz="1800" baseline="0" noProof="0" dirty="0">
              <a:latin typeface="+mn-lt"/>
            </a:rPr>
            <a:t> работы игры и успешное пользование</a:t>
          </a:r>
          <a:endParaRPr lang="ru-RU" sz="1800" noProof="0" dirty="0">
            <a:latin typeface="+mn-lt"/>
          </a:endParaRPr>
        </a:p>
      </dgm:t>
    </dgm:pt>
    <dgm:pt modelId="{CDBCD6FE-99D6-4D1C-ACCC-ACD1054C98A6}" type="parTrans" cxnId="{806EAB44-63AA-464E-AE88-604149F91859}">
      <dgm:prSet/>
      <dgm:spPr/>
      <dgm:t>
        <a:bodyPr rtlCol="0"/>
        <a:lstStyle/>
        <a:p>
          <a:pPr rtl="0"/>
          <a:endParaRPr lang="ru-RU" noProof="0" dirty="0">
            <a:latin typeface="Calibri" panose="020F0502020204030204" pitchFamily="34" charset="0"/>
          </a:endParaRPr>
        </a:p>
      </dgm:t>
    </dgm:pt>
    <dgm:pt modelId="{C5802CBE-AD20-4AAE-8010-3C10BC564C65}" type="sibTrans" cxnId="{806EAB44-63AA-464E-AE88-604149F91859}">
      <dgm:prSet/>
      <dgm:spPr/>
      <dgm:t>
        <a:bodyPr rtlCol="0"/>
        <a:lstStyle/>
        <a:p>
          <a:pPr rtl="0"/>
          <a:endParaRPr lang="ru-RU" noProof="0" dirty="0">
            <a:latin typeface="Calibri" panose="020F0502020204030204" pitchFamily="34" charset="0"/>
          </a:endParaRPr>
        </a:p>
      </dgm:t>
    </dgm:pt>
    <dgm:pt modelId="{A9FB790A-3E33-4887-962E-7206A01AD84F}">
      <dgm:prSet phldrT="[Text]" custT="1"/>
      <dgm:spPr/>
      <dgm:t>
        <a:bodyPr rtlCol="0"/>
        <a:lstStyle/>
        <a:p>
          <a:r>
            <a:rPr lang="ru-RU" sz="1800" b="1" i="0" u="none" noProof="0" dirty="0">
              <a:latin typeface="+mn-lt"/>
            </a:rPr>
            <a:t>Распознавание объектов </a:t>
          </a:r>
          <a:r>
            <a:rPr lang="ru-RU" sz="1800" b="0" i="0" u="none" noProof="0" dirty="0">
              <a:latin typeface="+mn-lt"/>
            </a:rPr>
            <a:t>на изображении с помощью Python и </a:t>
          </a:r>
          <a:r>
            <a:rPr lang="ru-RU" sz="1800" b="0" i="0" u="none" noProof="0" dirty="0" err="1">
              <a:latin typeface="+mn-lt"/>
            </a:rPr>
            <a:t>ImageAl</a:t>
          </a:r>
          <a:endParaRPr lang="ru-RU" sz="1800" noProof="0" dirty="0">
            <a:latin typeface="+mn-lt"/>
          </a:endParaRPr>
        </a:p>
      </dgm:t>
    </dgm:pt>
    <dgm:pt modelId="{A18338C2-0675-4B1C-898F-3D939F41C34C}" type="sibTrans" cxnId="{607143D0-C26B-448B-8E8C-A8A46198F0C6}">
      <dgm:prSet/>
      <dgm:spPr/>
      <dgm:t>
        <a:bodyPr rtlCol="0"/>
        <a:lstStyle/>
        <a:p>
          <a:pPr rtl="0"/>
          <a:endParaRPr lang="ru-RU" noProof="0" dirty="0">
            <a:latin typeface="Calibri" panose="020F0502020204030204" pitchFamily="34" charset="0"/>
          </a:endParaRPr>
        </a:p>
      </dgm:t>
    </dgm:pt>
    <dgm:pt modelId="{2E34BE83-4A83-4B5F-8976-D4AC57FE5007}" type="parTrans" cxnId="{607143D0-C26B-448B-8E8C-A8A46198F0C6}">
      <dgm:prSet/>
      <dgm:spPr/>
      <dgm:t>
        <a:bodyPr rtlCol="0"/>
        <a:lstStyle/>
        <a:p>
          <a:pPr rtl="0"/>
          <a:endParaRPr lang="ru-RU" noProof="0" dirty="0">
            <a:latin typeface="Calibri" panose="020F0502020204030204" pitchFamily="34" charset="0"/>
          </a:endParaRPr>
        </a:p>
      </dgm:t>
    </dgm:pt>
    <dgm:pt modelId="{245E128E-7700-4C91-9411-CDD1DCA94D67}">
      <dgm:prSet phldrT="[Text]" custT="1"/>
      <dgm:spPr/>
      <dgm:t>
        <a:bodyPr rtlCol="0"/>
        <a:lstStyle/>
        <a:p>
          <a:r>
            <a:rPr lang="ru-RU" sz="1800" b="1" i="0" u="none" noProof="0" dirty="0" err="1">
              <a:latin typeface="+mn-lt"/>
            </a:rPr>
            <a:t>Парсинг</a:t>
          </a:r>
          <a:r>
            <a:rPr lang="ru-RU" sz="1800" b="0" i="0" u="none" noProof="0" dirty="0">
              <a:latin typeface="+mn-lt"/>
            </a:rPr>
            <a:t> оцифрованных изображений картин с сайта музея при помощи </a:t>
          </a:r>
          <a:r>
            <a:rPr lang="ru-RU" sz="1800" b="0" i="0" u="none" noProof="0" dirty="0" err="1">
              <a:latin typeface="+mn-lt"/>
            </a:rPr>
            <a:t>Beautiful</a:t>
          </a:r>
          <a:r>
            <a:rPr lang="ru-RU" sz="1800" b="0" i="0" u="none" noProof="0" dirty="0">
              <a:latin typeface="+mn-lt"/>
            </a:rPr>
            <a:t> </a:t>
          </a:r>
          <a:r>
            <a:rPr lang="ru-RU" sz="1800" b="0" i="0" u="none" noProof="0" dirty="0" err="1">
              <a:latin typeface="+mn-lt"/>
            </a:rPr>
            <a:t>Soup</a:t>
          </a:r>
          <a:r>
            <a:rPr lang="ru-RU" sz="1800" b="0" i="0" u="none" noProof="0" dirty="0">
              <a:latin typeface="+mn-lt"/>
            </a:rPr>
            <a:t> </a:t>
          </a:r>
          <a:endParaRPr lang="ru-RU" sz="1800" b="0" noProof="0" dirty="0">
            <a:latin typeface="+mn-lt"/>
          </a:endParaRPr>
        </a:p>
      </dgm:t>
    </dgm:pt>
    <dgm:pt modelId="{4963BA97-D4C5-477B-9B0D-68DB38F61579}" type="sibTrans" cxnId="{68D35F9D-DABF-4E5A-94D4-F988D8E84907}">
      <dgm:prSet/>
      <dgm:spPr/>
      <dgm:t>
        <a:bodyPr rtlCol="0"/>
        <a:lstStyle/>
        <a:p>
          <a:pPr rtl="0"/>
          <a:endParaRPr lang="ru-RU" noProof="0" dirty="0">
            <a:latin typeface="Calibri" panose="020F0502020204030204" pitchFamily="34" charset="0"/>
          </a:endParaRPr>
        </a:p>
      </dgm:t>
    </dgm:pt>
    <dgm:pt modelId="{B4D95EBA-0423-4AFA-B379-E030341B1F23}" type="parTrans" cxnId="{68D35F9D-DABF-4E5A-94D4-F988D8E84907}">
      <dgm:prSet/>
      <dgm:spPr/>
      <dgm:t>
        <a:bodyPr rtlCol="0"/>
        <a:lstStyle/>
        <a:p>
          <a:pPr rtl="0"/>
          <a:endParaRPr lang="ru-RU" noProof="0" dirty="0">
            <a:latin typeface="Calibri" panose="020F0502020204030204" pitchFamily="34" charset="0"/>
          </a:endParaRPr>
        </a:p>
      </dgm:t>
    </dgm:pt>
    <dgm:pt modelId="{8A93A940-284B-49B0-9D89-5FA2B3B3C7E5}">
      <dgm:prSet phldrT="[Text]" phldr="0" custT="1"/>
      <dgm:spPr>
        <a:solidFill>
          <a:schemeClr val="bg2">
            <a:lumMod val="50000"/>
            <a:alpha val="70000"/>
          </a:schemeClr>
        </a:solidFill>
      </dgm:spPr>
      <dgm:t>
        <a:bodyPr rtlCol="0"/>
        <a:lstStyle/>
        <a:p>
          <a:pPr>
            <a:defRPr b="1"/>
          </a:pPr>
          <a:r>
            <a:rPr lang="ru-RU" sz="1800" b="0" noProof="0" dirty="0">
              <a:latin typeface="Calibri" panose="020F0502020204030204" pitchFamily="34" charset="0"/>
            </a:rPr>
            <a:t>Шаг 3</a:t>
          </a:r>
        </a:p>
      </dgm:t>
    </dgm:pt>
    <dgm:pt modelId="{E0447E4A-3C15-4884-AEBE-804149EBD331}" type="sibTrans" cxnId="{982D7B44-1518-4DD0-82D4-8A3901DD95E9}">
      <dgm:prSet/>
      <dgm:spPr/>
      <dgm:t>
        <a:bodyPr rtlCol="0"/>
        <a:lstStyle/>
        <a:p>
          <a:pPr rtl="0"/>
          <a:endParaRPr lang="ru-RU" noProof="0" dirty="0">
            <a:latin typeface="Calibri" panose="020F0502020204030204" pitchFamily="34" charset="0"/>
          </a:endParaRPr>
        </a:p>
      </dgm:t>
    </dgm:pt>
    <dgm:pt modelId="{CD96219D-3688-4138-ACC9-901ED9FEACCC}" type="parTrans" cxnId="{982D7B44-1518-4DD0-82D4-8A3901DD95E9}">
      <dgm:prSet/>
      <dgm:spPr/>
      <dgm:t>
        <a:bodyPr rtlCol="0"/>
        <a:lstStyle/>
        <a:p>
          <a:pPr rtl="0"/>
          <a:endParaRPr lang="ru-RU" noProof="0" dirty="0">
            <a:latin typeface="Calibri" panose="020F0502020204030204" pitchFamily="34" charset="0"/>
          </a:endParaRPr>
        </a:p>
      </dgm:t>
    </dgm:pt>
    <dgm:pt modelId="{22E8CA60-9D43-4497-A7CB-483F279F9DB9}">
      <dgm:prSet phldrT="[Text]" custT="1"/>
      <dgm:spPr/>
      <dgm:t>
        <a:bodyPr rtlCol="0"/>
        <a:lstStyle/>
        <a:p>
          <a:r>
            <a:rPr lang="ru-RU" sz="1800" b="0" i="0" u="none" noProof="0" dirty="0">
              <a:latin typeface="+mn-lt"/>
            </a:rPr>
            <a:t> </a:t>
          </a:r>
          <a:endParaRPr lang="ru-RU" sz="1800" noProof="0" dirty="0">
            <a:latin typeface="+mn-lt"/>
          </a:endParaRPr>
        </a:p>
      </dgm:t>
    </dgm:pt>
    <dgm:pt modelId="{0B105AB6-65C1-4ED6-8CF3-5E1112BE3000}" type="sibTrans" cxnId="{56F3B226-0015-4AED-813E-7BB1B0ED2431}">
      <dgm:prSet/>
      <dgm:spPr/>
      <dgm:t>
        <a:bodyPr/>
        <a:lstStyle/>
        <a:p>
          <a:endParaRPr lang="ru-RU"/>
        </a:p>
      </dgm:t>
    </dgm:pt>
    <dgm:pt modelId="{7AE4322D-D83A-4FD5-A721-5DDB2F645F46}" type="parTrans" cxnId="{56F3B226-0015-4AED-813E-7BB1B0ED2431}">
      <dgm:prSet/>
      <dgm:spPr/>
      <dgm:t>
        <a:bodyPr/>
        <a:lstStyle/>
        <a:p>
          <a:endParaRPr lang="ru-RU"/>
        </a:p>
      </dgm:t>
    </dgm:pt>
    <dgm:pt modelId="{57ECADF7-CEEC-4A44-8DFB-C573A989C961}">
      <dgm:prSet custT="1"/>
      <dgm:spPr/>
      <dgm:t>
        <a:bodyPr/>
        <a:lstStyle/>
        <a:p>
          <a:r>
            <a:rPr lang="ru-RU" sz="1600" b="0" i="0" u="none" noProof="0" dirty="0">
              <a:latin typeface="+mn-lt"/>
            </a:rPr>
            <a:t>-получение изображения с распознанными объектами (через </a:t>
          </a:r>
          <a:r>
            <a:rPr lang="en-US" sz="1600" b="0" i="0" u="none" noProof="0" dirty="0" err="1">
              <a:latin typeface="+mn-lt"/>
            </a:rPr>
            <a:t>ImageAl</a:t>
          </a:r>
          <a:r>
            <a:rPr lang="en-US" sz="1600" b="0" i="0" u="none" noProof="0" dirty="0">
              <a:latin typeface="+mn-lt"/>
            </a:rPr>
            <a:t>)</a:t>
          </a:r>
          <a:endParaRPr lang="ru-RU" sz="1600" b="0" i="0" u="none" noProof="0" dirty="0">
            <a:latin typeface="+mn-lt"/>
          </a:endParaRPr>
        </a:p>
      </dgm:t>
    </dgm:pt>
    <dgm:pt modelId="{0A1CB6C4-B502-474D-B42B-FDF86B227D83}" type="parTrans" cxnId="{2BF53D26-52D1-4132-BE1D-065120DA840B}">
      <dgm:prSet/>
      <dgm:spPr/>
      <dgm:t>
        <a:bodyPr/>
        <a:lstStyle/>
        <a:p>
          <a:endParaRPr lang="ru-RU"/>
        </a:p>
      </dgm:t>
    </dgm:pt>
    <dgm:pt modelId="{12A33E76-9D53-41CB-A051-DDA8B4281F4F}" type="sibTrans" cxnId="{2BF53D26-52D1-4132-BE1D-065120DA840B}">
      <dgm:prSet/>
      <dgm:spPr/>
      <dgm:t>
        <a:bodyPr/>
        <a:lstStyle/>
        <a:p>
          <a:endParaRPr lang="ru-RU"/>
        </a:p>
      </dgm:t>
    </dgm:pt>
    <dgm:pt modelId="{85961099-2530-41A2-AC63-E3B0B23AF54B}">
      <dgm:prSet custT="1"/>
      <dgm:spPr/>
      <dgm:t>
        <a:bodyPr/>
        <a:lstStyle/>
        <a:p>
          <a:r>
            <a:rPr lang="ru-RU" sz="1600" b="0" i="0" u="none" noProof="0" dirty="0">
              <a:latin typeface="+mn-lt"/>
            </a:rPr>
            <a:t>-сбор данных названий объектов и их вывод с помощью модели </a:t>
          </a:r>
          <a:r>
            <a:rPr lang="en-US" sz="1600" b="0" i="0" u="none" noProof="0" dirty="0" err="1">
              <a:latin typeface="+mn-lt"/>
            </a:rPr>
            <a:t>prettytable</a:t>
          </a:r>
          <a:endParaRPr lang="ru-RU" sz="1600" noProof="0" dirty="0">
            <a:latin typeface="+mn-lt"/>
          </a:endParaRPr>
        </a:p>
      </dgm:t>
    </dgm:pt>
    <dgm:pt modelId="{5C14E50E-F4A7-4C34-8D19-EDC92B5EA53A}" type="parTrans" cxnId="{54583618-B00E-4B9E-A814-33D8B1DD1E0E}">
      <dgm:prSet/>
      <dgm:spPr/>
      <dgm:t>
        <a:bodyPr/>
        <a:lstStyle/>
        <a:p>
          <a:endParaRPr lang="ru-RU"/>
        </a:p>
      </dgm:t>
    </dgm:pt>
    <dgm:pt modelId="{A86E66A2-7B49-49B1-86E4-102404AA5423}" type="sibTrans" cxnId="{54583618-B00E-4B9E-A814-33D8B1DD1E0E}">
      <dgm:prSet/>
      <dgm:spPr/>
      <dgm:t>
        <a:bodyPr/>
        <a:lstStyle/>
        <a:p>
          <a:endParaRPr lang="ru-RU"/>
        </a:p>
      </dgm:t>
    </dgm:pt>
    <dgm:pt modelId="{687CC7BD-79EF-4A0F-BDD3-809BFA49E6BE}" type="pres">
      <dgm:prSet presAssocID="{FF3CD410-5E2E-4080-A893-907D31D22CB3}" presName="root" presStyleCnt="0">
        <dgm:presLayoutVars>
          <dgm:chMax/>
          <dgm:chPref/>
          <dgm:animLvl val="lvl"/>
        </dgm:presLayoutVars>
      </dgm:prSet>
      <dgm:spPr/>
    </dgm:pt>
    <dgm:pt modelId="{6168B371-2815-4661-9209-F8A29814ADCC}" type="pres">
      <dgm:prSet presAssocID="{FF3CD410-5E2E-4080-A893-907D31D22CB3}" presName="divider" presStyleLbl="fgAcc1" presStyleIdx="0" presStyleCnt="1"/>
      <dgm:spPr/>
    </dgm:pt>
    <dgm:pt modelId="{4C5F54B5-504F-4069-AF1D-9A370FBD268C}" type="pres">
      <dgm:prSet presAssocID="{FF3CD410-5E2E-4080-A893-907D31D22CB3}" presName="nodes" presStyleCnt="0">
        <dgm:presLayoutVars>
          <dgm:chMax/>
          <dgm:chPref/>
          <dgm:animLvl val="lvl"/>
        </dgm:presLayoutVars>
      </dgm:prSet>
      <dgm:spPr/>
    </dgm:pt>
    <dgm:pt modelId="{34539F78-7536-446A-B749-4315D26F2C4E}" type="pres">
      <dgm:prSet presAssocID="{D423FB80-F2BD-4DDE-80B1-76F84FE09A02}" presName="composite" presStyleCnt="0"/>
      <dgm:spPr/>
    </dgm:pt>
    <dgm:pt modelId="{64E37A6A-8F95-4F28-92FC-1FE8089D7DAF}" type="pres">
      <dgm:prSet presAssocID="{D423FB80-F2BD-4DDE-80B1-76F84FE09A02}" presName="L1TextContainer" presStyleLbl="alignNode1" presStyleIdx="0" presStyleCnt="5" custLinFactNeighborY="5264">
        <dgm:presLayoutVars>
          <dgm:chMax val="1"/>
          <dgm:chPref val="1"/>
          <dgm:bulletEnabled val="1"/>
        </dgm:presLayoutVars>
      </dgm:prSet>
      <dgm:spPr/>
    </dgm:pt>
    <dgm:pt modelId="{301B11E7-9AB9-40DA-A950-87C47281308D}" type="pres">
      <dgm:prSet presAssocID="{D423FB80-F2BD-4DDE-80B1-76F84FE09A02}" presName="L2TextContainerWrapper" presStyleCnt="0">
        <dgm:presLayoutVars>
          <dgm:bulletEnabled val="1"/>
        </dgm:presLayoutVars>
      </dgm:prSet>
      <dgm:spPr/>
    </dgm:pt>
    <dgm:pt modelId="{255B3FC7-BD87-4810-87ED-7952D0F23157}" type="pres">
      <dgm:prSet presAssocID="{D423FB80-F2BD-4DDE-80B1-76F84FE09A02}" presName="L2TextContainer" presStyleLbl="bgAccFollowNode1" presStyleIdx="0" presStyleCnt="5"/>
      <dgm:spPr/>
    </dgm:pt>
    <dgm:pt modelId="{4B545162-9690-412E-B970-54DA905B44AF}" type="pres">
      <dgm:prSet presAssocID="{D423FB80-F2BD-4DDE-80B1-76F84FE09A02}" presName="FlexibleEmptyPlaceHolder" presStyleCnt="0"/>
      <dgm:spPr/>
    </dgm:pt>
    <dgm:pt modelId="{DF478A7F-4668-4E0A-86F7-C1205CF5AA73}" type="pres">
      <dgm:prSet presAssocID="{D423FB80-F2BD-4DDE-80B1-76F84FE09A02}" presName="ConnectLine" presStyleLbl="sibTrans1D1" presStyleIdx="0" presStyleCnt="5"/>
      <dgm:spPr/>
    </dgm:pt>
    <dgm:pt modelId="{6D7F9BE3-3008-4E5E-96F3-C71D72649902}" type="pres">
      <dgm:prSet presAssocID="{D423FB80-F2BD-4DDE-80B1-76F84FE09A02}" presName="ConnectorPoint" presStyleLbl="node1" presStyleIdx="0" presStyleCnt="5"/>
      <dgm:spPr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2633C3C-6589-41FB-998C-85A7548107A4}" type="pres">
      <dgm:prSet presAssocID="{D423FB80-F2BD-4DDE-80B1-76F84FE09A02}" presName="EmptyPlaceHolder" presStyleCnt="0"/>
      <dgm:spPr/>
    </dgm:pt>
    <dgm:pt modelId="{41467129-B2CC-4E38-A5B2-56D30FA28409}" type="pres">
      <dgm:prSet presAssocID="{EBE862E1-9761-4AA7-AA00-BD79FA3B27DD}" presName="spaceBetweenRectangles" presStyleCnt="0"/>
      <dgm:spPr/>
    </dgm:pt>
    <dgm:pt modelId="{6AA3FB3F-E213-4147-93D1-22B952CDFE17}" type="pres">
      <dgm:prSet presAssocID="{2DC4903D-31E8-4ED6-875F-63877788B702}" presName="composite" presStyleCnt="0"/>
      <dgm:spPr/>
    </dgm:pt>
    <dgm:pt modelId="{270971D8-F05B-4392-88C0-D9921BB5F6B0}" type="pres">
      <dgm:prSet presAssocID="{2DC4903D-31E8-4ED6-875F-63877788B702}" presName="L1TextContainer" presStyleLbl="alignNode1" presStyleIdx="1" presStyleCnt="5">
        <dgm:presLayoutVars>
          <dgm:chMax val="1"/>
          <dgm:chPref val="1"/>
          <dgm:bulletEnabled val="1"/>
        </dgm:presLayoutVars>
      </dgm:prSet>
      <dgm:spPr/>
    </dgm:pt>
    <dgm:pt modelId="{68B34C20-0EE9-4A51-9634-702BEA794899}" type="pres">
      <dgm:prSet presAssocID="{2DC4903D-31E8-4ED6-875F-63877788B702}" presName="L2TextContainerWrapper" presStyleCnt="0">
        <dgm:presLayoutVars>
          <dgm:bulletEnabled val="1"/>
        </dgm:presLayoutVars>
      </dgm:prSet>
      <dgm:spPr/>
    </dgm:pt>
    <dgm:pt modelId="{1D60394B-1800-4790-9694-08B1C1D1B34D}" type="pres">
      <dgm:prSet presAssocID="{2DC4903D-31E8-4ED6-875F-63877788B702}" presName="L2TextContainer" presStyleLbl="bgAccFollowNode1" presStyleIdx="1" presStyleCnt="5"/>
      <dgm:spPr/>
    </dgm:pt>
    <dgm:pt modelId="{F7828579-24D8-4EC2-A1D6-344D5AD522E4}" type="pres">
      <dgm:prSet presAssocID="{2DC4903D-31E8-4ED6-875F-63877788B702}" presName="FlexibleEmptyPlaceHolder" presStyleCnt="0"/>
      <dgm:spPr/>
    </dgm:pt>
    <dgm:pt modelId="{59F1EF41-14EA-48EE-A559-118169DBDB24}" type="pres">
      <dgm:prSet presAssocID="{2DC4903D-31E8-4ED6-875F-63877788B702}" presName="ConnectLine" presStyleLbl="sibTrans1D1" presStyleIdx="1" presStyleCnt="5"/>
      <dgm:spPr/>
    </dgm:pt>
    <dgm:pt modelId="{8E0947F0-E28B-4B2E-B1D6-BFEED1AF012B}" type="pres">
      <dgm:prSet presAssocID="{2DC4903D-31E8-4ED6-875F-63877788B702}" presName="ConnectorPoint" presStyleLbl="node1" presStyleIdx="1" presStyleCnt="5"/>
      <dgm:spPr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BA99215-8D0D-4B24-ACDB-B8619064A20A}" type="pres">
      <dgm:prSet presAssocID="{2DC4903D-31E8-4ED6-875F-63877788B702}" presName="EmptyPlaceHolder" presStyleCnt="0"/>
      <dgm:spPr/>
    </dgm:pt>
    <dgm:pt modelId="{9B2B8A77-95BF-4B3D-B7A2-74A64BEAD033}" type="pres">
      <dgm:prSet presAssocID="{EBFDEA83-93E5-4D72-A672-078838B258F5}" presName="spaceBetweenRectangles" presStyleCnt="0"/>
      <dgm:spPr/>
    </dgm:pt>
    <dgm:pt modelId="{CB500B18-4CCC-44D0-A7EE-E63EC340604C}" type="pres">
      <dgm:prSet presAssocID="{8A93A940-284B-49B0-9D89-5FA2B3B3C7E5}" presName="composite" presStyleCnt="0"/>
      <dgm:spPr/>
    </dgm:pt>
    <dgm:pt modelId="{A7F04B95-81DC-4C70-990B-FEE82F4C63E7}" type="pres">
      <dgm:prSet presAssocID="{8A93A940-284B-49B0-9D89-5FA2B3B3C7E5}" presName="L1TextContainer" presStyleLbl="alignNode1" presStyleIdx="2" presStyleCnt="5">
        <dgm:presLayoutVars>
          <dgm:chMax val="1"/>
          <dgm:chPref val="1"/>
          <dgm:bulletEnabled val="1"/>
        </dgm:presLayoutVars>
      </dgm:prSet>
      <dgm:spPr/>
    </dgm:pt>
    <dgm:pt modelId="{16384FAB-C600-47F1-91A6-2EF972F345F9}" type="pres">
      <dgm:prSet presAssocID="{8A93A940-284B-49B0-9D89-5FA2B3B3C7E5}" presName="L2TextContainerWrapper" presStyleCnt="0">
        <dgm:presLayoutVars>
          <dgm:bulletEnabled val="1"/>
        </dgm:presLayoutVars>
      </dgm:prSet>
      <dgm:spPr/>
    </dgm:pt>
    <dgm:pt modelId="{725F2AEF-0925-4411-A89A-5976D96BC3B1}" type="pres">
      <dgm:prSet presAssocID="{8A93A940-284B-49B0-9D89-5FA2B3B3C7E5}" presName="L2TextContainer" presStyleLbl="bgAccFollowNode1" presStyleIdx="2" presStyleCnt="5" custScaleX="100000" custScaleY="100262" custLinFactNeighborX="0" custLinFactNeighborY="-28154"/>
      <dgm:spPr/>
    </dgm:pt>
    <dgm:pt modelId="{F1CEE27F-E297-4972-B373-BDB021CAF74B}" type="pres">
      <dgm:prSet presAssocID="{8A93A940-284B-49B0-9D89-5FA2B3B3C7E5}" presName="FlexibleEmptyPlaceHolder" presStyleCnt="0"/>
      <dgm:spPr/>
    </dgm:pt>
    <dgm:pt modelId="{3F1F843F-8CAA-4ECF-B5A2-211D6C43D3C6}" type="pres">
      <dgm:prSet presAssocID="{8A93A940-284B-49B0-9D89-5FA2B3B3C7E5}" presName="ConnectLine" presStyleLbl="sibTrans1D1" presStyleIdx="2" presStyleCnt="5"/>
      <dgm:spPr/>
    </dgm:pt>
    <dgm:pt modelId="{53B98CC0-1029-46A6-8053-0933F88F7705}" type="pres">
      <dgm:prSet presAssocID="{8A93A940-284B-49B0-9D89-5FA2B3B3C7E5}" presName="ConnectorPoint" presStyleLbl="node1" presStyleIdx="2" presStyleCnt="5"/>
      <dgm:spPr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ED7FD386-E91E-4500-9B1B-A5B2EA2DCD9E}" type="pres">
      <dgm:prSet presAssocID="{8A93A940-284B-49B0-9D89-5FA2B3B3C7E5}" presName="EmptyPlaceHolder" presStyleCnt="0"/>
      <dgm:spPr/>
    </dgm:pt>
    <dgm:pt modelId="{17505DA6-AA50-4A6F-BF65-AEC0626F21E7}" type="pres">
      <dgm:prSet presAssocID="{E0447E4A-3C15-4884-AEBE-804149EBD331}" presName="spaceBetweenRectangles" presStyleCnt="0"/>
      <dgm:spPr/>
    </dgm:pt>
    <dgm:pt modelId="{32AAFE31-6289-403A-9D13-818F4101EB70}" type="pres">
      <dgm:prSet presAssocID="{B7EAF83C-E1E2-4060-A15C-5B683F5ABDB6}" presName="composite" presStyleCnt="0"/>
      <dgm:spPr/>
    </dgm:pt>
    <dgm:pt modelId="{0CFAF01A-0163-4C33-9878-6F2FFD282979}" type="pres">
      <dgm:prSet presAssocID="{B7EAF83C-E1E2-4060-A15C-5B683F5ABDB6}" presName="L1TextContainer" presStyleLbl="alignNode1" presStyleIdx="3" presStyleCnt="5">
        <dgm:presLayoutVars>
          <dgm:chMax val="1"/>
          <dgm:chPref val="1"/>
          <dgm:bulletEnabled val="1"/>
        </dgm:presLayoutVars>
      </dgm:prSet>
      <dgm:spPr/>
    </dgm:pt>
    <dgm:pt modelId="{2130F610-3DBC-4B00-8F6C-B9F95B3288F3}" type="pres">
      <dgm:prSet presAssocID="{B7EAF83C-E1E2-4060-A15C-5B683F5ABDB6}" presName="L2TextContainerWrapper" presStyleCnt="0">
        <dgm:presLayoutVars>
          <dgm:bulletEnabled val="1"/>
        </dgm:presLayoutVars>
      </dgm:prSet>
      <dgm:spPr/>
    </dgm:pt>
    <dgm:pt modelId="{F7B633A7-D926-4CBC-87D6-CC10E20E0F4C}" type="pres">
      <dgm:prSet presAssocID="{B7EAF83C-E1E2-4060-A15C-5B683F5ABDB6}" presName="L2TextContainer" presStyleLbl="bgAccFollowNode1" presStyleIdx="3" presStyleCnt="5"/>
      <dgm:spPr/>
    </dgm:pt>
    <dgm:pt modelId="{37315AFB-AE24-4940-9EE4-4FD158C8879E}" type="pres">
      <dgm:prSet presAssocID="{B7EAF83C-E1E2-4060-A15C-5B683F5ABDB6}" presName="FlexibleEmptyPlaceHolder" presStyleCnt="0"/>
      <dgm:spPr/>
    </dgm:pt>
    <dgm:pt modelId="{232CE934-E2E5-4676-AC76-E4B011E79514}" type="pres">
      <dgm:prSet presAssocID="{B7EAF83C-E1E2-4060-A15C-5B683F5ABDB6}" presName="ConnectLine" presStyleLbl="sibTrans1D1" presStyleIdx="3" presStyleCnt="5"/>
      <dgm:spPr/>
    </dgm:pt>
    <dgm:pt modelId="{E81393AC-A038-4AFA-9F23-B7759047F7CF}" type="pres">
      <dgm:prSet presAssocID="{B7EAF83C-E1E2-4060-A15C-5B683F5ABDB6}" presName="ConnectorPoint" presStyleLbl="node1" presStyleIdx="3" presStyleCnt="5"/>
      <dgm:spPr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E46F4132-D2E1-4357-B1EA-A4E065894E0E}" type="pres">
      <dgm:prSet presAssocID="{B7EAF83C-E1E2-4060-A15C-5B683F5ABDB6}" presName="EmptyPlaceHolder" presStyleCnt="0"/>
      <dgm:spPr/>
    </dgm:pt>
    <dgm:pt modelId="{6ECDF989-E3A2-4C0F-829C-476EE79637D3}" type="pres">
      <dgm:prSet presAssocID="{416A6271-B608-4CBB-91A0-4462E64B7A8D}" presName="spaceBetweenRectangles" presStyleCnt="0"/>
      <dgm:spPr/>
    </dgm:pt>
    <dgm:pt modelId="{9AD9F8DF-24E6-42E6-BBD7-CAE934B7049B}" type="pres">
      <dgm:prSet presAssocID="{BF5CD713-2E7F-4FA2-A365-0158844247C1}" presName="composite" presStyleCnt="0"/>
      <dgm:spPr/>
    </dgm:pt>
    <dgm:pt modelId="{FF85B7F5-A04A-4DA0-962A-28F0B197085A}" type="pres">
      <dgm:prSet presAssocID="{BF5CD713-2E7F-4FA2-A365-0158844247C1}" presName="L1TextContainer" presStyleLbl="alignNode1" presStyleIdx="4" presStyleCnt="5">
        <dgm:presLayoutVars>
          <dgm:chMax val="1"/>
          <dgm:chPref val="1"/>
          <dgm:bulletEnabled val="1"/>
        </dgm:presLayoutVars>
      </dgm:prSet>
      <dgm:spPr/>
    </dgm:pt>
    <dgm:pt modelId="{FB84B4D0-12DA-4067-A812-4C1E5BFB9CAA}" type="pres">
      <dgm:prSet presAssocID="{BF5CD713-2E7F-4FA2-A365-0158844247C1}" presName="L2TextContainerWrapper" presStyleCnt="0">
        <dgm:presLayoutVars>
          <dgm:bulletEnabled val="1"/>
        </dgm:presLayoutVars>
      </dgm:prSet>
      <dgm:spPr/>
    </dgm:pt>
    <dgm:pt modelId="{DB2625BA-E96D-4321-A7F2-AE977040F570}" type="pres">
      <dgm:prSet presAssocID="{BF5CD713-2E7F-4FA2-A365-0158844247C1}" presName="L2TextContainer" presStyleLbl="bgAccFollowNode1" presStyleIdx="4" presStyleCnt="5"/>
      <dgm:spPr/>
    </dgm:pt>
    <dgm:pt modelId="{F9E160B8-8143-44D1-A838-77C2420AE054}" type="pres">
      <dgm:prSet presAssocID="{BF5CD713-2E7F-4FA2-A365-0158844247C1}" presName="FlexibleEmptyPlaceHolder" presStyleCnt="0"/>
      <dgm:spPr/>
    </dgm:pt>
    <dgm:pt modelId="{588DF415-EA5F-44AE-9839-E1C3A488E162}" type="pres">
      <dgm:prSet presAssocID="{BF5CD713-2E7F-4FA2-A365-0158844247C1}" presName="ConnectLine" presStyleLbl="sibTrans1D1" presStyleIdx="4" presStyleCnt="5"/>
      <dgm:spPr/>
    </dgm:pt>
    <dgm:pt modelId="{EE901CC3-E71A-4136-9165-6726A2651E59}" type="pres">
      <dgm:prSet presAssocID="{BF5CD713-2E7F-4FA2-A365-0158844247C1}" presName="ConnectorPoint" presStyleLbl="node1" presStyleIdx="4" presStyleCnt="5"/>
      <dgm:spPr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E5468A64-0AF7-4360-8F7B-83F41DD84DC6}" type="pres">
      <dgm:prSet presAssocID="{BF5CD713-2E7F-4FA2-A365-0158844247C1}" presName="EmptyPlaceHolder" presStyleCnt="0"/>
      <dgm:spPr/>
    </dgm:pt>
  </dgm:ptLst>
  <dgm:cxnLst>
    <dgm:cxn modelId="{974EAE14-CA0D-495D-A748-96491A71C806}" type="presOf" srcId="{71E65531-AFB8-400F-8A0E-3D2D8EB02527}" destId="{DB2625BA-E96D-4321-A7F2-AE977040F570}" srcOrd="0" destOrd="0" presId="urn:microsoft.com/office/officeart/2017/3/layout/HorizontalLabelsTimeline"/>
    <dgm:cxn modelId="{54583618-B00E-4B9E-A814-33D8B1DD1E0E}" srcId="{8A93A940-284B-49B0-9D89-5FA2B3B3C7E5}" destId="{85961099-2530-41A2-AC63-E3B0B23AF54B}" srcOrd="2" destOrd="0" parTransId="{5C14E50E-F4A7-4C34-8D19-EDC92B5EA53A}" sibTransId="{A86E66A2-7B49-49B1-86E4-102404AA5423}"/>
    <dgm:cxn modelId="{33F4111F-C40C-4045-B49C-28F94DC54BA4}" type="presOf" srcId="{BF5CD713-2E7F-4FA2-A365-0158844247C1}" destId="{FF85B7F5-A04A-4DA0-962A-28F0B197085A}" srcOrd="0" destOrd="0" presId="urn:microsoft.com/office/officeart/2017/3/layout/HorizontalLabelsTimeline"/>
    <dgm:cxn modelId="{9E1E0922-367E-4D59-B87A-D6127405DD9B}" srcId="{B7EAF83C-E1E2-4060-A15C-5B683F5ABDB6}" destId="{0F28F38F-17E7-44A8-973E-FC94684377B5}" srcOrd="0" destOrd="0" parTransId="{72535623-2685-4634-9155-926D36DD275F}" sibTransId="{8BE4C846-C26B-4FA4-83A2-4C9007AFA3E9}"/>
    <dgm:cxn modelId="{2BF53D26-52D1-4132-BE1D-065120DA840B}" srcId="{8A93A940-284B-49B0-9D89-5FA2B3B3C7E5}" destId="{57ECADF7-CEEC-4A44-8DFB-C573A989C961}" srcOrd="1" destOrd="0" parTransId="{0A1CB6C4-B502-474D-B42B-FDF86B227D83}" sibTransId="{12A33E76-9D53-41CB-A051-DDA8B4281F4F}"/>
    <dgm:cxn modelId="{56F3B226-0015-4AED-813E-7BB1B0ED2431}" srcId="{8A93A940-284B-49B0-9D89-5FA2B3B3C7E5}" destId="{22E8CA60-9D43-4497-A7CB-483F279F9DB9}" srcOrd="3" destOrd="0" parTransId="{7AE4322D-D83A-4FD5-A721-5DDB2F645F46}" sibTransId="{0B105AB6-65C1-4ED6-8CF3-5E1112BE3000}"/>
    <dgm:cxn modelId="{4F0EAB3D-D6DC-4270-A428-F626A2666D2A}" type="presOf" srcId="{8A93A940-284B-49B0-9D89-5FA2B3B3C7E5}" destId="{A7F04B95-81DC-4C70-990B-FEE82F4C63E7}" srcOrd="0" destOrd="0" presId="urn:microsoft.com/office/officeart/2017/3/layout/HorizontalLabelsTimeline"/>
    <dgm:cxn modelId="{982D7B44-1518-4DD0-82D4-8A3901DD95E9}" srcId="{FF3CD410-5E2E-4080-A893-907D31D22CB3}" destId="{8A93A940-284B-49B0-9D89-5FA2B3B3C7E5}" srcOrd="2" destOrd="0" parTransId="{CD96219D-3688-4138-ACC9-901ED9FEACCC}" sibTransId="{E0447E4A-3C15-4884-AEBE-804149EBD331}"/>
    <dgm:cxn modelId="{806EAB44-63AA-464E-AE88-604149F91859}" srcId="{BF5CD713-2E7F-4FA2-A365-0158844247C1}" destId="{71E65531-AFB8-400F-8A0E-3D2D8EB02527}" srcOrd="0" destOrd="0" parTransId="{CDBCD6FE-99D6-4D1C-ACCC-ACD1054C98A6}" sibTransId="{C5802CBE-AD20-4AAE-8010-3C10BC564C65}"/>
    <dgm:cxn modelId="{063B7E65-C8C7-4BC7-B7D8-3E116985E120}" srcId="{FF3CD410-5E2E-4080-A893-907D31D22CB3}" destId="{B7EAF83C-E1E2-4060-A15C-5B683F5ABDB6}" srcOrd="3" destOrd="0" parTransId="{0F3BE3E5-5F26-4F55-8287-A3DAF6BD4A08}" sibTransId="{416A6271-B608-4CBB-91A0-4462E64B7A8D}"/>
    <dgm:cxn modelId="{A319CB69-6926-431D-A805-EACBFA83FA66}" srcId="{FF3CD410-5E2E-4080-A893-907D31D22CB3}" destId="{2DC4903D-31E8-4ED6-875F-63877788B702}" srcOrd="1" destOrd="0" parTransId="{A18F8C20-9A13-44DB-9E45-C2DE49ACE5D9}" sibTransId="{EBFDEA83-93E5-4D72-A672-078838B258F5}"/>
    <dgm:cxn modelId="{935F274E-0D61-4EDD-92A7-9CA37702DC15}" type="presOf" srcId="{2DC4903D-31E8-4ED6-875F-63877788B702}" destId="{270971D8-F05B-4392-88C0-D9921BB5F6B0}" srcOrd="0" destOrd="0" presId="urn:microsoft.com/office/officeart/2017/3/layout/HorizontalLabelsTimeline"/>
    <dgm:cxn modelId="{24FE186F-F804-46F5-9C2D-96C1655A06BB}" type="presOf" srcId="{FF3CD410-5E2E-4080-A893-907D31D22CB3}" destId="{687CC7BD-79EF-4A0F-BDD3-809BFA49E6BE}" srcOrd="0" destOrd="0" presId="urn:microsoft.com/office/officeart/2017/3/layout/HorizontalLabelsTimeline"/>
    <dgm:cxn modelId="{2CDB7277-A34D-44C5-B83F-DE18C9937182}" type="presOf" srcId="{22E8CA60-9D43-4497-A7CB-483F279F9DB9}" destId="{725F2AEF-0925-4411-A89A-5976D96BC3B1}" srcOrd="0" destOrd="3" presId="urn:microsoft.com/office/officeart/2017/3/layout/HorizontalLabelsTimeline"/>
    <dgm:cxn modelId="{BA2DD993-022F-4520-8145-F97D2ECD09C4}" type="presOf" srcId="{0F28F38F-17E7-44A8-973E-FC94684377B5}" destId="{F7B633A7-D926-4CBC-87D6-CC10E20E0F4C}" srcOrd="0" destOrd="0" presId="urn:microsoft.com/office/officeart/2017/3/layout/HorizontalLabelsTimeline"/>
    <dgm:cxn modelId="{6AEB3B94-8522-4F42-A6BC-BC55C5AED92F}" srcId="{8A93A940-284B-49B0-9D89-5FA2B3B3C7E5}" destId="{6BA5F3BE-D53A-42E0-A7FE-674B99BD07E6}" srcOrd="0" destOrd="0" parTransId="{9484BBA1-86EE-4AA2-B94A-A26EED0EFB1E}" sibTransId="{48C67DB7-8AA6-454C-83AE-A16B3B9F45FF}"/>
    <dgm:cxn modelId="{68D35F9D-DABF-4E5A-94D4-F988D8E84907}" srcId="{D423FB80-F2BD-4DDE-80B1-76F84FE09A02}" destId="{245E128E-7700-4C91-9411-CDD1DCA94D67}" srcOrd="0" destOrd="0" parTransId="{B4D95EBA-0423-4AFA-B379-E030341B1F23}" sibTransId="{4963BA97-D4C5-477B-9B0D-68DB38F61579}"/>
    <dgm:cxn modelId="{F235FFA2-7CA0-45AA-B8F8-6565B3CBFFC6}" type="presOf" srcId="{6BA5F3BE-D53A-42E0-A7FE-674B99BD07E6}" destId="{725F2AEF-0925-4411-A89A-5976D96BC3B1}" srcOrd="0" destOrd="0" presId="urn:microsoft.com/office/officeart/2017/3/layout/HorizontalLabelsTimeline"/>
    <dgm:cxn modelId="{5BF3B7B1-A779-4E2D-8625-77DE0CA38FEE}" srcId="{FF3CD410-5E2E-4080-A893-907D31D22CB3}" destId="{D423FB80-F2BD-4DDE-80B1-76F84FE09A02}" srcOrd="0" destOrd="0" parTransId="{9B1CA3FF-D252-4AF5-8F50-CFC93ACA9175}" sibTransId="{EBE862E1-9761-4AA7-AA00-BD79FA3B27DD}"/>
    <dgm:cxn modelId="{270AABB8-7B1A-41E2-8ADC-D486C4B37CBC}" type="presOf" srcId="{85961099-2530-41A2-AC63-E3B0B23AF54B}" destId="{725F2AEF-0925-4411-A89A-5976D96BC3B1}" srcOrd="0" destOrd="2" presId="urn:microsoft.com/office/officeart/2017/3/layout/HorizontalLabelsTimeline"/>
    <dgm:cxn modelId="{F68895C0-3F1F-4678-B72B-DB82A8D7873D}" type="presOf" srcId="{245E128E-7700-4C91-9411-CDD1DCA94D67}" destId="{255B3FC7-BD87-4810-87ED-7952D0F23157}" srcOrd="0" destOrd="0" presId="urn:microsoft.com/office/officeart/2017/3/layout/HorizontalLabelsTimeline"/>
    <dgm:cxn modelId="{607143D0-C26B-448B-8E8C-A8A46198F0C6}" srcId="{2DC4903D-31E8-4ED6-875F-63877788B702}" destId="{A9FB790A-3E33-4887-962E-7206A01AD84F}" srcOrd="0" destOrd="0" parTransId="{2E34BE83-4A83-4B5F-8976-D4AC57FE5007}" sibTransId="{A18338C2-0675-4B1C-898F-3D939F41C34C}"/>
    <dgm:cxn modelId="{D8EE7EDC-69A4-4366-86B5-27AB86A77422}" type="presOf" srcId="{B7EAF83C-E1E2-4060-A15C-5B683F5ABDB6}" destId="{0CFAF01A-0163-4C33-9878-6F2FFD282979}" srcOrd="0" destOrd="0" presId="urn:microsoft.com/office/officeart/2017/3/layout/HorizontalLabelsTimeline"/>
    <dgm:cxn modelId="{0938E3E3-4DD8-4069-97E7-7CBBEBFE5A13}" srcId="{FF3CD410-5E2E-4080-A893-907D31D22CB3}" destId="{BF5CD713-2E7F-4FA2-A365-0158844247C1}" srcOrd="4" destOrd="0" parTransId="{4B1EFBBB-DB3F-4353-84A5-217D60B77662}" sibTransId="{1E7CF33D-04A9-4522-B84F-6C2C1CF2D6AD}"/>
    <dgm:cxn modelId="{913E9CE7-B8A6-4506-ADA2-FB6349E99383}" type="presOf" srcId="{A9FB790A-3E33-4887-962E-7206A01AD84F}" destId="{1D60394B-1800-4790-9694-08B1C1D1B34D}" srcOrd="0" destOrd="0" presId="urn:microsoft.com/office/officeart/2017/3/layout/HorizontalLabelsTimeline"/>
    <dgm:cxn modelId="{FAEC57FD-E661-46F9-8FC2-72568E9086CE}" type="presOf" srcId="{D423FB80-F2BD-4DDE-80B1-76F84FE09A02}" destId="{64E37A6A-8F95-4F28-92FC-1FE8089D7DAF}" srcOrd="0" destOrd="0" presId="urn:microsoft.com/office/officeart/2017/3/layout/HorizontalLabelsTimeline"/>
    <dgm:cxn modelId="{449853FE-ED8F-481D-ACCF-20A39DD3249B}" type="presOf" srcId="{57ECADF7-CEEC-4A44-8DFB-C573A989C961}" destId="{725F2AEF-0925-4411-A89A-5976D96BC3B1}" srcOrd="0" destOrd="1" presId="urn:microsoft.com/office/officeart/2017/3/layout/HorizontalLabelsTimeline"/>
    <dgm:cxn modelId="{41A1825C-6B33-4866-A7F1-A86BC36862B3}" type="presParOf" srcId="{687CC7BD-79EF-4A0F-BDD3-809BFA49E6BE}" destId="{6168B371-2815-4661-9209-F8A29814ADCC}" srcOrd="0" destOrd="0" presId="urn:microsoft.com/office/officeart/2017/3/layout/HorizontalLabelsTimeline"/>
    <dgm:cxn modelId="{281FC94C-5AAC-413C-803D-BB6EEF9AD3A6}" type="presParOf" srcId="{687CC7BD-79EF-4A0F-BDD3-809BFA49E6BE}" destId="{4C5F54B5-504F-4069-AF1D-9A370FBD268C}" srcOrd="1" destOrd="0" presId="urn:microsoft.com/office/officeart/2017/3/layout/HorizontalLabelsTimeline"/>
    <dgm:cxn modelId="{CFDEA283-4601-4089-8563-A85225CFEF1D}" type="presParOf" srcId="{4C5F54B5-504F-4069-AF1D-9A370FBD268C}" destId="{34539F78-7536-446A-B749-4315D26F2C4E}" srcOrd="0" destOrd="0" presId="urn:microsoft.com/office/officeart/2017/3/layout/HorizontalLabelsTimeline"/>
    <dgm:cxn modelId="{8A5756AD-D676-4F95-8A8A-CDE3EA13E14C}" type="presParOf" srcId="{34539F78-7536-446A-B749-4315D26F2C4E}" destId="{64E37A6A-8F95-4F28-92FC-1FE8089D7DAF}" srcOrd="0" destOrd="0" presId="urn:microsoft.com/office/officeart/2017/3/layout/HorizontalLabelsTimeline"/>
    <dgm:cxn modelId="{C64DD621-F766-410D-81AE-A692FE379207}" type="presParOf" srcId="{34539F78-7536-446A-B749-4315D26F2C4E}" destId="{301B11E7-9AB9-40DA-A950-87C47281308D}" srcOrd="1" destOrd="0" presId="urn:microsoft.com/office/officeart/2017/3/layout/HorizontalLabelsTimeline"/>
    <dgm:cxn modelId="{72141621-AC11-4C6D-A617-B6CF19C76AAE}" type="presParOf" srcId="{301B11E7-9AB9-40DA-A950-87C47281308D}" destId="{255B3FC7-BD87-4810-87ED-7952D0F23157}" srcOrd="0" destOrd="0" presId="urn:microsoft.com/office/officeart/2017/3/layout/HorizontalLabelsTimeline"/>
    <dgm:cxn modelId="{C728B947-ADB2-406E-9206-93298476CEFD}" type="presParOf" srcId="{301B11E7-9AB9-40DA-A950-87C47281308D}" destId="{4B545162-9690-412E-B970-54DA905B44AF}" srcOrd="1" destOrd="0" presId="urn:microsoft.com/office/officeart/2017/3/layout/HorizontalLabelsTimeline"/>
    <dgm:cxn modelId="{9B7FD2A9-25B9-477B-AC6A-FE14BD3BFF32}" type="presParOf" srcId="{34539F78-7536-446A-B749-4315D26F2C4E}" destId="{DF478A7F-4668-4E0A-86F7-C1205CF5AA73}" srcOrd="2" destOrd="0" presId="urn:microsoft.com/office/officeart/2017/3/layout/HorizontalLabelsTimeline"/>
    <dgm:cxn modelId="{A1F8B173-85E4-4ED9-BFF5-CF116D6F7CE3}" type="presParOf" srcId="{34539F78-7536-446A-B749-4315D26F2C4E}" destId="{6D7F9BE3-3008-4E5E-96F3-C71D72649902}" srcOrd="3" destOrd="0" presId="urn:microsoft.com/office/officeart/2017/3/layout/HorizontalLabelsTimeline"/>
    <dgm:cxn modelId="{74F580D4-41FC-4B1B-82E4-22FCC2246045}" type="presParOf" srcId="{34539F78-7536-446A-B749-4315D26F2C4E}" destId="{02633C3C-6589-41FB-998C-85A7548107A4}" srcOrd="4" destOrd="0" presId="urn:microsoft.com/office/officeart/2017/3/layout/HorizontalLabelsTimeline"/>
    <dgm:cxn modelId="{ACB72553-49A5-440C-B1C8-D7D8CFF44BD6}" type="presParOf" srcId="{4C5F54B5-504F-4069-AF1D-9A370FBD268C}" destId="{41467129-B2CC-4E38-A5B2-56D30FA28409}" srcOrd="1" destOrd="0" presId="urn:microsoft.com/office/officeart/2017/3/layout/HorizontalLabelsTimeline"/>
    <dgm:cxn modelId="{779E8BAE-E165-44A0-8F61-F1D6F07BA6D3}" type="presParOf" srcId="{4C5F54B5-504F-4069-AF1D-9A370FBD268C}" destId="{6AA3FB3F-E213-4147-93D1-22B952CDFE17}" srcOrd="2" destOrd="0" presId="urn:microsoft.com/office/officeart/2017/3/layout/HorizontalLabelsTimeline"/>
    <dgm:cxn modelId="{FDEBFC71-A7CC-4193-89B3-3D17A65C6735}" type="presParOf" srcId="{6AA3FB3F-E213-4147-93D1-22B952CDFE17}" destId="{270971D8-F05B-4392-88C0-D9921BB5F6B0}" srcOrd="0" destOrd="0" presId="urn:microsoft.com/office/officeart/2017/3/layout/HorizontalLabelsTimeline"/>
    <dgm:cxn modelId="{DDE712DF-EAC7-4AEA-8C8F-518516542CAF}" type="presParOf" srcId="{6AA3FB3F-E213-4147-93D1-22B952CDFE17}" destId="{68B34C20-0EE9-4A51-9634-702BEA794899}" srcOrd="1" destOrd="0" presId="urn:microsoft.com/office/officeart/2017/3/layout/HorizontalLabelsTimeline"/>
    <dgm:cxn modelId="{0AB24538-9BA6-44A1-BA14-80061D14A8F4}" type="presParOf" srcId="{68B34C20-0EE9-4A51-9634-702BEA794899}" destId="{1D60394B-1800-4790-9694-08B1C1D1B34D}" srcOrd="0" destOrd="0" presId="urn:microsoft.com/office/officeart/2017/3/layout/HorizontalLabelsTimeline"/>
    <dgm:cxn modelId="{2AAA8EAA-0E27-421D-A811-E0050D6E2E66}" type="presParOf" srcId="{68B34C20-0EE9-4A51-9634-702BEA794899}" destId="{F7828579-24D8-4EC2-A1D6-344D5AD522E4}" srcOrd="1" destOrd="0" presId="urn:microsoft.com/office/officeart/2017/3/layout/HorizontalLabelsTimeline"/>
    <dgm:cxn modelId="{1951676A-386A-4A55-8D85-8529FCA60223}" type="presParOf" srcId="{6AA3FB3F-E213-4147-93D1-22B952CDFE17}" destId="{59F1EF41-14EA-48EE-A559-118169DBDB24}" srcOrd="2" destOrd="0" presId="urn:microsoft.com/office/officeart/2017/3/layout/HorizontalLabelsTimeline"/>
    <dgm:cxn modelId="{FF7D7122-10DC-403C-B42A-BC23EECD800F}" type="presParOf" srcId="{6AA3FB3F-E213-4147-93D1-22B952CDFE17}" destId="{8E0947F0-E28B-4B2E-B1D6-BFEED1AF012B}" srcOrd="3" destOrd="0" presId="urn:microsoft.com/office/officeart/2017/3/layout/HorizontalLabelsTimeline"/>
    <dgm:cxn modelId="{11C26640-7348-4167-8AF4-596740246EB0}" type="presParOf" srcId="{6AA3FB3F-E213-4147-93D1-22B952CDFE17}" destId="{6BA99215-8D0D-4B24-ACDB-B8619064A20A}" srcOrd="4" destOrd="0" presId="urn:microsoft.com/office/officeart/2017/3/layout/HorizontalLabelsTimeline"/>
    <dgm:cxn modelId="{4C86226D-C9C0-4413-B426-06F8252E51C5}" type="presParOf" srcId="{4C5F54B5-504F-4069-AF1D-9A370FBD268C}" destId="{9B2B8A77-95BF-4B3D-B7A2-74A64BEAD033}" srcOrd="3" destOrd="0" presId="urn:microsoft.com/office/officeart/2017/3/layout/HorizontalLabelsTimeline"/>
    <dgm:cxn modelId="{DA1E98F3-DEEF-449E-A505-7BE8E77DC666}" type="presParOf" srcId="{4C5F54B5-504F-4069-AF1D-9A370FBD268C}" destId="{CB500B18-4CCC-44D0-A7EE-E63EC340604C}" srcOrd="4" destOrd="0" presId="urn:microsoft.com/office/officeart/2017/3/layout/HorizontalLabelsTimeline"/>
    <dgm:cxn modelId="{5DE12D35-65C6-43A3-9CCB-9DB1FBB88A6F}" type="presParOf" srcId="{CB500B18-4CCC-44D0-A7EE-E63EC340604C}" destId="{A7F04B95-81DC-4C70-990B-FEE82F4C63E7}" srcOrd="0" destOrd="0" presId="urn:microsoft.com/office/officeart/2017/3/layout/HorizontalLabelsTimeline"/>
    <dgm:cxn modelId="{84E6A2E6-334E-486A-9E18-50B4C9242157}" type="presParOf" srcId="{CB500B18-4CCC-44D0-A7EE-E63EC340604C}" destId="{16384FAB-C600-47F1-91A6-2EF972F345F9}" srcOrd="1" destOrd="0" presId="urn:microsoft.com/office/officeart/2017/3/layout/HorizontalLabelsTimeline"/>
    <dgm:cxn modelId="{0D7AFB00-50B5-4763-8B9B-058959A93926}" type="presParOf" srcId="{16384FAB-C600-47F1-91A6-2EF972F345F9}" destId="{725F2AEF-0925-4411-A89A-5976D96BC3B1}" srcOrd="0" destOrd="0" presId="urn:microsoft.com/office/officeart/2017/3/layout/HorizontalLabelsTimeline"/>
    <dgm:cxn modelId="{6BE0CB7D-05CB-48BF-95E8-5BD301DDCFDF}" type="presParOf" srcId="{16384FAB-C600-47F1-91A6-2EF972F345F9}" destId="{F1CEE27F-E297-4972-B373-BDB021CAF74B}" srcOrd="1" destOrd="0" presId="urn:microsoft.com/office/officeart/2017/3/layout/HorizontalLabelsTimeline"/>
    <dgm:cxn modelId="{73AA2BF1-3651-48D4-B218-B7BECAF7B8D5}" type="presParOf" srcId="{CB500B18-4CCC-44D0-A7EE-E63EC340604C}" destId="{3F1F843F-8CAA-4ECF-B5A2-211D6C43D3C6}" srcOrd="2" destOrd="0" presId="urn:microsoft.com/office/officeart/2017/3/layout/HorizontalLabelsTimeline"/>
    <dgm:cxn modelId="{3C38FC4B-81C9-40B9-BE5E-6E8032D8A2A6}" type="presParOf" srcId="{CB500B18-4CCC-44D0-A7EE-E63EC340604C}" destId="{53B98CC0-1029-46A6-8053-0933F88F7705}" srcOrd="3" destOrd="0" presId="urn:microsoft.com/office/officeart/2017/3/layout/HorizontalLabelsTimeline"/>
    <dgm:cxn modelId="{6DDB047D-A89D-46BF-8D68-1A2DD3FE6D44}" type="presParOf" srcId="{CB500B18-4CCC-44D0-A7EE-E63EC340604C}" destId="{ED7FD386-E91E-4500-9B1B-A5B2EA2DCD9E}" srcOrd="4" destOrd="0" presId="urn:microsoft.com/office/officeart/2017/3/layout/HorizontalLabelsTimeline"/>
    <dgm:cxn modelId="{9964CFD7-6F48-49C4-B1D0-CAE91EE8392A}" type="presParOf" srcId="{4C5F54B5-504F-4069-AF1D-9A370FBD268C}" destId="{17505DA6-AA50-4A6F-BF65-AEC0626F21E7}" srcOrd="5" destOrd="0" presId="urn:microsoft.com/office/officeart/2017/3/layout/HorizontalLabelsTimeline"/>
    <dgm:cxn modelId="{077D56CD-216B-4144-8285-C440870635CE}" type="presParOf" srcId="{4C5F54B5-504F-4069-AF1D-9A370FBD268C}" destId="{32AAFE31-6289-403A-9D13-818F4101EB70}" srcOrd="6" destOrd="0" presId="urn:microsoft.com/office/officeart/2017/3/layout/HorizontalLabelsTimeline"/>
    <dgm:cxn modelId="{AEE12459-472D-4E50-AD1A-103AA5ECE041}" type="presParOf" srcId="{32AAFE31-6289-403A-9D13-818F4101EB70}" destId="{0CFAF01A-0163-4C33-9878-6F2FFD282979}" srcOrd="0" destOrd="0" presId="urn:microsoft.com/office/officeart/2017/3/layout/HorizontalLabelsTimeline"/>
    <dgm:cxn modelId="{7C0C7FA1-38B1-41E2-8324-37F8C3E18388}" type="presParOf" srcId="{32AAFE31-6289-403A-9D13-818F4101EB70}" destId="{2130F610-3DBC-4B00-8F6C-B9F95B3288F3}" srcOrd="1" destOrd="0" presId="urn:microsoft.com/office/officeart/2017/3/layout/HorizontalLabelsTimeline"/>
    <dgm:cxn modelId="{6B19CEAE-7DAE-4D25-9AE7-83D5D68CD4E3}" type="presParOf" srcId="{2130F610-3DBC-4B00-8F6C-B9F95B3288F3}" destId="{F7B633A7-D926-4CBC-87D6-CC10E20E0F4C}" srcOrd="0" destOrd="0" presId="urn:microsoft.com/office/officeart/2017/3/layout/HorizontalLabelsTimeline"/>
    <dgm:cxn modelId="{3A6D131C-9E3F-4362-9410-A2C7ECC37E5D}" type="presParOf" srcId="{2130F610-3DBC-4B00-8F6C-B9F95B3288F3}" destId="{37315AFB-AE24-4940-9EE4-4FD158C8879E}" srcOrd="1" destOrd="0" presId="urn:microsoft.com/office/officeart/2017/3/layout/HorizontalLabelsTimeline"/>
    <dgm:cxn modelId="{50676A17-10C1-4A5A-B876-81A6C10A9BC0}" type="presParOf" srcId="{32AAFE31-6289-403A-9D13-818F4101EB70}" destId="{232CE934-E2E5-4676-AC76-E4B011E79514}" srcOrd="2" destOrd="0" presId="urn:microsoft.com/office/officeart/2017/3/layout/HorizontalLabelsTimeline"/>
    <dgm:cxn modelId="{4FAD5C1C-C77F-4784-ABC4-6135B809E7FE}" type="presParOf" srcId="{32AAFE31-6289-403A-9D13-818F4101EB70}" destId="{E81393AC-A038-4AFA-9F23-B7759047F7CF}" srcOrd="3" destOrd="0" presId="urn:microsoft.com/office/officeart/2017/3/layout/HorizontalLabelsTimeline"/>
    <dgm:cxn modelId="{4B524C2F-81FF-4748-9D31-5E595BAF4236}" type="presParOf" srcId="{32AAFE31-6289-403A-9D13-818F4101EB70}" destId="{E46F4132-D2E1-4357-B1EA-A4E065894E0E}" srcOrd="4" destOrd="0" presId="urn:microsoft.com/office/officeart/2017/3/layout/HorizontalLabelsTimeline"/>
    <dgm:cxn modelId="{DF21DCB6-C69B-4CED-9A48-3A8A2BDA2314}" type="presParOf" srcId="{4C5F54B5-504F-4069-AF1D-9A370FBD268C}" destId="{6ECDF989-E3A2-4C0F-829C-476EE79637D3}" srcOrd="7" destOrd="0" presId="urn:microsoft.com/office/officeart/2017/3/layout/HorizontalLabelsTimeline"/>
    <dgm:cxn modelId="{6939E072-582A-412B-ABC8-1C7B242A5B5D}" type="presParOf" srcId="{4C5F54B5-504F-4069-AF1D-9A370FBD268C}" destId="{9AD9F8DF-24E6-42E6-BBD7-CAE934B7049B}" srcOrd="8" destOrd="0" presId="urn:microsoft.com/office/officeart/2017/3/layout/HorizontalLabelsTimeline"/>
    <dgm:cxn modelId="{03E9C071-AEC7-4E53-81BF-BB08ACD8123A}" type="presParOf" srcId="{9AD9F8DF-24E6-42E6-BBD7-CAE934B7049B}" destId="{FF85B7F5-A04A-4DA0-962A-28F0B197085A}" srcOrd="0" destOrd="0" presId="urn:microsoft.com/office/officeart/2017/3/layout/HorizontalLabelsTimeline"/>
    <dgm:cxn modelId="{A7221E11-CF2F-42E3-B742-89868BAC8143}" type="presParOf" srcId="{9AD9F8DF-24E6-42E6-BBD7-CAE934B7049B}" destId="{FB84B4D0-12DA-4067-A812-4C1E5BFB9CAA}" srcOrd="1" destOrd="0" presId="urn:microsoft.com/office/officeart/2017/3/layout/HorizontalLabelsTimeline"/>
    <dgm:cxn modelId="{4468689B-AAD8-4467-BD3A-1CBBFCF447EF}" type="presParOf" srcId="{FB84B4D0-12DA-4067-A812-4C1E5BFB9CAA}" destId="{DB2625BA-E96D-4321-A7F2-AE977040F570}" srcOrd="0" destOrd="0" presId="urn:microsoft.com/office/officeart/2017/3/layout/HorizontalLabelsTimeline"/>
    <dgm:cxn modelId="{F99AAEA1-2292-48A4-A0FE-C988220C6E4F}" type="presParOf" srcId="{FB84B4D0-12DA-4067-A812-4C1E5BFB9CAA}" destId="{F9E160B8-8143-44D1-A838-77C2420AE054}" srcOrd="1" destOrd="0" presId="urn:microsoft.com/office/officeart/2017/3/layout/HorizontalLabelsTimeline"/>
    <dgm:cxn modelId="{7757A431-916E-4683-A4A6-4FD5323C4AEF}" type="presParOf" srcId="{9AD9F8DF-24E6-42E6-BBD7-CAE934B7049B}" destId="{588DF415-EA5F-44AE-9839-E1C3A488E162}" srcOrd="2" destOrd="0" presId="urn:microsoft.com/office/officeart/2017/3/layout/HorizontalLabelsTimeline"/>
    <dgm:cxn modelId="{6FADBB32-26F5-4A0F-A002-041C5B815D99}" type="presParOf" srcId="{9AD9F8DF-24E6-42E6-BBD7-CAE934B7049B}" destId="{EE901CC3-E71A-4136-9165-6726A2651E59}" srcOrd="3" destOrd="0" presId="urn:microsoft.com/office/officeart/2017/3/layout/HorizontalLabelsTimeline"/>
    <dgm:cxn modelId="{F7801854-DE53-47DA-AB82-1884891AAC99}" type="presParOf" srcId="{9AD9F8DF-24E6-42E6-BBD7-CAE934B7049B}" destId="{E5468A64-0AF7-4360-8F7B-83F41DD84DC6}" srcOrd="4" destOrd="0" presId="urn:microsoft.com/office/officeart/2017/3/layout/HorizontalLabels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8B371-2815-4661-9209-F8A29814ADCC}">
      <dsp:nvSpPr>
        <dsp:cNvPr id="0" name=""/>
        <dsp:cNvSpPr/>
      </dsp:nvSpPr>
      <dsp:spPr>
        <a:xfrm>
          <a:off x="0" y="2911151"/>
          <a:ext cx="10753725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E37A6A-8F95-4F28-92FC-1FE8089D7DAF}">
      <dsp:nvSpPr>
        <dsp:cNvPr id="0" name=""/>
        <dsp:cNvSpPr/>
      </dsp:nvSpPr>
      <dsp:spPr>
        <a:xfrm>
          <a:off x="235208" y="1841692"/>
          <a:ext cx="3142122" cy="698676"/>
        </a:xfrm>
        <a:prstGeom prst="rect">
          <a:avLst/>
        </a:prstGeom>
        <a:solidFill>
          <a:schemeClr val="bg2">
            <a:lumMod val="25000"/>
            <a:alpha val="9000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ru-RU" sz="1800" b="0" kern="1200" noProof="0" dirty="0">
              <a:latin typeface="Calibri" panose="020F0502020204030204" pitchFamily="34" charset="0"/>
            </a:rPr>
            <a:t>Шаг 1</a:t>
          </a:r>
        </a:p>
      </dsp:txBody>
      <dsp:txXfrm>
        <a:off x="235208" y="1841692"/>
        <a:ext cx="3142122" cy="698676"/>
      </dsp:txXfrm>
    </dsp:sp>
    <dsp:sp modelId="{255B3FC7-BD87-4810-87ED-7952D0F23157}">
      <dsp:nvSpPr>
        <dsp:cNvPr id="0" name=""/>
        <dsp:cNvSpPr/>
      </dsp:nvSpPr>
      <dsp:spPr>
        <a:xfrm>
          <a:off x="235208" y="441075"/>
          <a:ext cx="3142122" cy="136383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rtlCol="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i="0" u="none" kern="1200" noProof="0" dirty="0" err="1">
              <a:latin typeface="+mn-lt"/>
            </a:rPr>
            <a:t>Парсинг</a:t>
          </a:r>
          <a:r>
            <a:rPr lang="ru-RU" sz="1800" b="0" i="0" u="none" kern="1200" noProof="0" dirty="0">
              <a:latin typeface="+mn-lt"/>
            </a:rPr>
            <a:t> оцифрованных изображений картин с сайта музея при помощи </a:t>
          </a:r>
          <a:r>
            <a:rPr lang="ru-RU" sz="1800" b="0" i="0" u="none" kern="1200" noProof="0" dirty="0" err="1">
              <a:latin typeface="+mn-lt"/>
            </a:rPr>
            <a:t>Beautiful</a:t>
          </a:r>
          <a:r>
            <a:rPr lang="ru-RU" sz="1800" b="0" i="0" u="none" kern="1200" noProof="0" dirty="0">
              <a:latin typeface="+mn-lt"/>
            </a:rPr>
            <a:t> </a:t>
          </a:r>
          <a:r>
            <a:rPr lang="ru-RU" sz="1800" b="0" i="0" u="none" kern="1200" noProof="0" dirty="0" err="1">
              <a:latin typeface="+mn-lt"/>
            </a:rPr>
            <a:t>Soup</a:t>
          </a:r>
          <a:r>
            <a:rPr lang="ru-RU" sz="1800" b="0" i="0" u="none" kern="1200" noProof="0" dirty="0">
              <a:latin typeface="+mn-lt"/>
            </a:rPr>
            <a:t> </a:t>
          </a:r>
          <a:endParaRPr lang="ru-RU" sz="1800" b="0" kern="1200" noProof="0" dirty="0">
            <a:latin typeface="+mn-lt"/>
          </a:endParaRPr>
        </a:p>
      </dsp:txBody>
      <dsp:txXfrm>
        <a:off x="235208" y="441075"/>
        <a:ext cx="3142122" cy="1363838"/>
      </dsp:txXfrm>
    </dsp:sp>
    <dsp:sp modelId="{DF478A7F-4668-4E0A-86F7-C1205CF5AA73}">
      <dsp:nvSpPr>
        <dsp:cNvPr id="0" name=""/>
        <dsp:cNvSpPr/>
      </dsp:nvSpPr>
      <dsp:spPr>
        <a:xfrm>
          <a:off x="1806269" y="2540368"/>
          <a:ext cx="0" cy="407561"/>
        </a:xfrm>
        <a:prstGeom prst="line">
          <a:avLst/>
        </a:prstGeom>
        <a:noFill/>
        <a:ln w="9525" cap="flat" cmpd="sng" algn="ctr">
          <a:solidFill>
            <a:schemeClr val="accent2">
              <a:shade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971D8-F05B-4392-88C0-D9921BB5F6B0}">
      <dsp:nvSpPr>
        <dsp:cNvPr id="0" name=""/>
        <dsp:cNvSpPr/>
      </dsp:nvSpPr>
      <dsp:spPr>
        <a:xfrm>
          <a:off x="2020504" y="3318712"/>
          <a:ext cx="3142122" cy="698676"/>
        </a:xfrm>
        <a:prstGeom prst="rect">
          <a:avLst/>
        </a:prstGeom>
        <a:solidFill>
          <a:schemeClr val="bg2">
            <a:lumMod val="25000"/>
            <a:alpha val="8000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1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ru-RU" sz="1800" b="0" kern="1200" noProof="0" dirty="0">
              <a:latin typeface="Calibri" panose="020F0502020204030204" pitchFamily="34" charset="0"/>
            </a:rPr>
            <a:t>Шаг 2</a:t>
          </a:r>
        </a:p>
      </dsp:txBody>
      <dsp:txXfrm>
        <a:off x="2020504" y="3318712"/>
        <a:ext cx="3142122" cy="698676"/>
      </dsp:txXfrm>
    </dsp:sp>
    <dsp:sp modelId="{1D60394B-1800-4790-9694-08B1C1D1B34D}">
      <dsp:nvSpPr>
        <dsp:cNvPr id="0" name=""/>
        <dsp:cNvSpPr/>
      </dsp:nvSpPr>
      <dsp:spPr>
        <a:xfrm>
          <a:off x="2020504" y="4017389"/>
          <a:ext cx="3142122" cy="109986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rtlCol="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i="0" u="none" kern="1200" noProof="0" dirty="0">
              <a:latin typeface="+mn-lt"/>
            </a:rPr>
            <a:t>Распознавание объектов </a:t>
          </a:r>
          <a:r>
            <a:rPr lang="ru-RU" sz="1800" b="0" i="0" u="none" kern="1200" noProof="0" dirty="0">
              <a:latin typeface="+mn-lt"/>
            </a:rPr>
            <a:t>на изображении с помощью Python и </a:t>
          </a:r>
          <a:r>
            <a:rPr lang="ru-RU" sz="1800" b="0" i="0" u="none" kern="1200" noProof="0" dirty="0" err="1">
              <a:latin typeface="+mn-lt"/>
            </a:rPr>
            <a:t>ImageAl</a:t>
          </a:r>
          <a:endParaRPr lang="ru-RU" sz="1800" kern="1200" noProof="0" dirty="0">
            <a:latin typeface="+mn-lt"/>
          </a:endParaRPr>
        </a:p>
      </dsp:txBody>
      <dsp:txXfrm>
        <a:off x="2020504" y="4017389"/>
        <a:ext cx="3142122" cy="1099869"/>
      </dsp:txXfrm>
    </dsp:sp>
    <dsp:sp modelId="{59F1EF41-14EA-48EE-A559-118169DBDB24}">
      <dsp:nvSpPr>
        <dsp:cNvPr id="0" name=""/>
        <dsp:cNvSpPr/>
      </dsp:nvSpPr>
      <dsp:spPr>
        <a:xfrm>
          <a:off x="3591565" y="2911151"/>
          <a:ext cx="0" cy="407561"/>
        </a:xfrm>
        <a:prstGeom prst="line">
          <a:avLst/>
        </a:prstGeom>
        <a:noFill/>
        <a:ln w="9525" cap="flat" cmpd="sng" algn="ctr">
          <a:solidFill>
            <a:schemeClr val="accent2">
              <a:shade val="90000"/>
              <a:hueOff val="32998"/>
              <a:satOff val="-652"/>
              <a:lumOff val="640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7F9BE3-3008-4E5E-96F3-C71D72649902}">
      <dsp:nvSpPr>
        <dsp:cNvPr id="0" name=""/>
        <dsp:cNvSpPr/>
      </dsp:nvSpPr>
      <dsp:spPr>
        <a:xfrm rot="2700000">
          <a:off x="1760982" y="2902642"/>
          <a:ext cx="90573" cy="90573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947F0-E28B-4B2E-B1D6-BFEED1AF012B}">
      <dsp:nvSpPr>
        <dsp:cNvPr id="0" name=""/>
        <dsp:cNvSpPr/>
      </dsp:nvSpPr>
      <dsp:spPr>
        <a:xfrm rot="2700000">
          <a:off x="3546278" y="2865864"/>
          <a:ext cx="90573" cy="90573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04B95-81DC-4C70-990B-FEE82F4C63E7}">
      <dsp:nvSpPr>
        <dsp:cNvPr id="0" name=""/>
        <dsp:cNvSpPr/>
      </dsp:nvSpPr>
      <dsp:spPr>
        <a:xfrm>
          <a:off x="3805801" y="1806096"/>
          <a:ext cx="3142122" cy="698676"/>
        </a:xfrm>
        <a:prstGeom prst="rect">
          <a:avLst/>
        </a:prstGeom>
        <a:solidFill>
          <a:schemeClr val="bg2">
            <a:lumMod val="50000"/>
            <a:alpha val="7000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ru-RU" sz="1800" b="0" kern="1200" noProof="0" dirty="0">
              <a:latin typeface="Calibri" panose="020F0502020204030204" pitchFamily="34" charset="0"/>
            </a:rPr>
            <a:t>Шаг 3</a:t>
          </a:r>
        </a:p>
      </dsp:txBody>
      <dsp:txXfrm>
        <a:off x="3805801" y="1806096"/>
        <a:ext cx="3142122" cy="698676"/>
      </dsp:txXfrm>
    </dsp:sp>
    <dsp:sp modelId="{725F2AEF-0925-4411-A89A-5976D96BC3B1}">
      <dsp:nvSpPr>
        <dsp:cNvPr id="0" name=""/>
        <dsp:cNvSpPr/>
      </dsp:nvSpPr>
      <dsp:spPr>
        <a:xfrm>
          <a:off x="3805801" y="-1182"/>
          <a:ext cx="3142122" cy="180964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rtlCol="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600" b="1" i="0" u="none" kern="1200" noProof="0" dirty="0">
            <a:latin typeface="+mn-lt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i="0" u="none" kern="1200" noProof="0" dirty="0">
              <a:latin typeface="+mn-lt"/>
            </a:rPr>
            <a:t>Визуализация данных:</a:t>
          </a:r>
          <a:endParaRPr lang="ru-RU" sz="1600" b="1" kern="1200" noProof="0" dirty="0">
            <a:latin typeface="+mn-lt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0" i="0" u="none" kern="1200" noProof="0" dirty="0">
              <a:latin typeface="+mn-lt"/>
            </a:rPr>
            <a:t>-получение изображения с распознанными объектами (через </a:t>
          </a:r>
          <a:r>
            <a:rPr lang="en-US" sz="1600" b="0" i="0" u="none" kern="1200" noProof="0" dirty="0" err="1">
              <a:latin typeface="+mn-lt"/>
            </a:rPr>
            <a:t>ImageAl</a:t>
          </a:r>
          <a:r>
            <a:rPr lang="en-US" sz="1600" b="0" i="0" u="none" kern="1200" noProof="0" dirty="0">
              <a:latin typeface="+mn-lt"/>
            </a:rPr>
            <a:t>)</a:t>
          </a:r>
          <a:endParaRPr lang="ru-RU" sz="1600" b="0" i="0" u="none" kern="1200" noProof="0" dirty="0">
            <a:latin typeface="+mn-lt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0" i="0" u="none" kern="1200" noProof="0" dirty="0">
              <a:latin typeface="+mn-lt"/>
            </a:rPr>
            <a:t>-сбор данных названий объектов и их вывод с помощью модели </a:t>
          </a:r>
          <a:r>
            <a:rPr lang="en-US" sz="1600" b="0" i="0" u="none" kern="1200" noProof="0" dirty="0" err="1">
              <a:latin typeface="+mn-lt"/>
            </a:rPr>
            <a:t>prettytable</a:t>
          </a:r>
          <a:endParaRPr lang="ru-RU" sz="1600" kern="1200" noProof="0" dirty="0">
            <a:latin typeface="+mn-lt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i="0" u="none" kern="1200" noProof="0" dirty="0">
              <a:latin typeface="+mn-lt"/>
            </a:rPr>
            <a:t> </a:t>
          </a:r>
          <a:endParaRPr lang="ru-RU" sz="1800" kern="1200" noProof="0" dirty="0">
            <a:latin typeface="+mn-lt"/>
          </a:endParaRPr>
        </a:p>
      </dsp:txBody>
      <dsp:txXfrm>
        <a:off x="3805801" y="-1182"/>
        <a:ext cx="3142122" cy="1809642"/>
      </dsp:txXfrm>
    </dsp:sp>
    <dsp:sp modelId="{3F1F843F-8CAA-4ECF-B5A2-211D6C43D3C6}">
      <dsp:nvSpPr>
        <dsp:cNvPr id="0" name=""/>
        <dsp:cNvSpPr/>
      </dsp:nvSpPr>
      <dsp:spPr>
        <a:xfrm>
          <a:off x="5376862" y="2504772"/>
          <a:ext cx="0" cy="407561"/>
        </a:xfrm>
        <a:prstGeom prst="line">
          <a:avLst/>
        </a:prstGeom>
        <a:noFill/>
        <a:ln w="9525" cap="flat" cmpd="sng" algn="ctr">
          <a:solidFill>
            <a:schemeClr val="accent2">
              <a:shade val="90000"/>
              <a:hueOff val="65996"/>
              <a:satOff val="-1303"/>
              <a:lumOff val="1280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FAF01A-0163-4C33-9878-6F2FFD282979}">
      <dsp:nvSpPr>
        <dsp:cNvPr id="0" name=""/>
        <dsp:cNvSpPr/>
      </dsp:nvSpPr>
      <dsp:spPr>
        <a:xfrm>
          <a:off x="5591098" y="3318712"/>
          <a:ext cx="3142122" cy="698676"/>
        </a:xfrm>
        <a:prstGeom prst="rect">
          <a:avLst/>
        </a:prstGeom>
        <a:solidFill>
          <a:srgbClr val="92D050">
            <a:alpha val="60000"/>
          </a:srgb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3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ru-RU" sz="1800" b="0" kern="1200" noProof="0" dirty="0">
              <a:latin typeface="Calibri" panose="020F0502020204030204" pitchFamily="34" charset="0"/>
            </a:rPr>
            <a:t>Шаг 4</a:t>
          </a:r>
        </a:p>
      </dsp:txBody>
      <dsp:txXfrm>
        <a:off x="5591098" y="3318712"/>
        <a:ext cx="3142122" cy="698676"/>
      </dsp:txXfrm>
    </dsp:sp>
    <dsp:sp modelId="{F7B633A7-D926-4CBC-87D6-CC10E20E0F4C}">
      <dsp:nvSpPr>
        <dsp:cNvPr id="0" name=""/>
        <dsp:cNvSpPr/>
      </dsp:nvSpPr>
      <dsp:spPr>
        <a:xfrm>
          <a:off x="5591098" y="4017389"/>
          <a:ext cx="3142122" cy="1804913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rtlCol="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i="0" u="none" kern="1200" noProof="0" dirty="0">
              <a:latin typeface="+mn-lt"/>
            </a:rPr>
            <a:t>Создание игры</a:t>
          </a:r>
          <a:r>
            <a:rPr lang="en-US" sz="1600" b="1" i="0" u="none" kern="1200" noProof="0" dirty="0">
              <a:latin typeface="+mn-lt"/>
            </a:rPr>
            <a:t>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u="none" kern="1200" noProof="0" dirty="0">
              <a:latin typeface="+mn-lt"/>
            </a:rPr>
            <a:t>-</a:t>
          </a:r>
          <a:r>
            <a:rPr lang="ru-RU" sz="1600" b="0" i="0" u="none" kern="1200" noProof="0" dirty="0">
              <a:latin typeface="+mn-lt"/>
            </a:rPr>
            <a:t>вывод названий объектов, которые можно найти на конкретной картине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0" i="0" u="none" kern="1200" noProof="0" dirty="0">
              <a:latin typeface="+mn-lt"/>
            </a:rPr>
            <a:t>- указание на объект на изображении картины для самопроверки посетителя</a:t>
          </a:r>
          <a:endParaRPr lang="ru-RU" sz="1600" kern="1200" noProof="0" dirty="0">
            <a:latin typeface="+mn-lt"/>
          </a:endParaRPr>
        </a:p>
      </dsp:txBody>
      <dsp:txXfrm>
        <a:off x="5591098" y="4017389"/>
        <a:ext cx="3142122" cy="1804913"/>
      </dsp:txXfrm>
    </dsp:sp>
    <dsp:sp modelId="{232CE934-E2E5-4676-AC76-E4B011E79514}">
      <dsp:nvSpPr>
        <dsp:cNvPr id="0" name=""/>
        <dsp:cNvSpPr/>
      </dsp:nvSpPr>
      <dsp:spPr>
        <a:xfrm>
          <a:off x="7162159" y="2911151"/>
          <a:ext cx="0" cy="407561"/>
        </a:xfrm>
        <a:prstGeom prst="line">
          <a:avLst/>
        </a:prstGeom>
        <a:noFill/>
        <a:ln w="9525" cap="flat" cmpd="sng" algn="ctr">
          <a:solidFill>
            <a:schemeClr val="accent2">
              <a:shade val="90000"/>
              <a:hueOff val="98993"/>
              <a:satOff val="-1955"/>
              <a:lumOff val="1920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B98CC0-1029-46A6-8053-0933F88F7705}">
      <dsp:nvSpPr>
        <dsp:cNvPr id="0" name=""/>
        <dsp:cNvSpPr/>
      </dsp:nvSpPr>
      <dsp:spPr>
        <a:xfrm rot="2700000">
          <a:off x="5331575" y="2867046"/>
          <a:ext cx="90573" cy="90573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1393AC-A038-4AFA-9F23-B7759047F7CF}">
      <dsp:nvSpPr>
        <dsp:cNvPr id="0" name=""/>
        <dsp:cNvSpPr/>
      </dsp:nvSpPr>
      <dsp:spPr>
        <a:xfrm rot="2700000">
          <a:off x="7116872" y="2865864"/>
          <a:ext cx="90573" cy="90573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5B7F5-A04A-4DA0-962A-28F0B197085A}">
      <dsp:nvSpPr>
        <dsp:cNvPr id="0" name=""/>
        <dsp:cNvSpPr/>
      </dsp:nvSpPr>
      <dsp:spPr>
        <a:xfrm>
          <a:off x="7376394" y="1804913"/>
          <a:ext cx="3142122" cy="698676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ru-RU" sz="1800" b="0" kern="1200" noProof="0" dirty="0">
              <a:latin typeface="Calibri" panose="020F0502020204030204" pitchFamily="34" charset="0"/>
            </a:rPr>
            <a:t>Шаг 5</a:t>
          </a:r>
        </a:p>
      </dsp:txBody>
      <dsp:txXfrm>
        <a:off x="7376394" y="1804913"/>
        <a:ext cx="3142122" cy="698676"/>
      </dsp:txXfrm>
    </dsp:sp>
    <dsp:sp modelId="{DB2625BA-E96D-4321-A7F2-AE977040F570}">
      <dsp:nvSpPr>
        <dsp:cNvPr id="0" name=""/>
        <dsp:cNvSpPr/>
      </dsp:nvSpPr>
      <dsp:spPr>
        <a:xfrm>
          <a:off x="7376394" y="947015"/>
          <a:ext cx="3142122" cy="857898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rtlCol="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noProof="0" dirty="0">
              <a:latin typeface="+mn-lt"/>
            </a:rPr>
            <a:t>Проверка</a:t>
          </a:r>
          <a:r>
            <a:rPr lang="ru-RU" sz="1800" kern="1200" baseline="0" noProof="0" dirty="0">
              <a:latin typeface="+mn-lt"/>
            </a:rPr>
            <a:t> работы игры и успешное пользование</a:t>
          </a:r>
          <a:endParaRPr lang="ru-RU" sz="1800" kern="1200" noProof="0" dirty="0">
            <a:latin typeface="+mn-lt"/>
          </a:endParaRPr>
        </a:p>
      </dsp:txBody>
      <dsp:txXfrm>
        <a:off x="7376394" y="947015"/>
        <a:ext cx="3142122" cy="857898"/>
      </dsp:txXfrm>
    </dsp:sp>
    <dsp:sp modelId="{588DF415-EA5F-44AE-9839-E1C3A488E162}">
      <dsp:nvSpPr>
        <dsp:cNvPr id="0" name=""/>
        <dsp:cNvSpPr/>
      </dsp:nvSpPr>
      <dsp:spPr>
        <a:xfrm>
          <a:off x="8947455" y="2503590"/>
          <a:ext cx="0" cy="407561"/>
        </a:xfrm>
        <a:prstGeom prst="line">
          <a:avLst/>
        </a:prstGeom>
        <a:noFill/>
        <a:ln w="9525" cap="flat" cmpd="sng" algn="ctr">
          <a:solidFill>
            <a:schemeClr val="accent2">
              <a:shade val="90000"/>
              <a:hueOff val="131991"/>
              <a:satOff val="-2606"/>
              <a:lumOff val="2560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901CC3-E71A-4136-9165-6726A2651E59}">
      <dsp:nvSpPr>
        <dsp:cNvPr id="0" name=""/>
        <dsp:cNvSpPr/>
      </dsp:nvSpPr>
      <dsp:spPr>
        <a:xfrm rot="2700000">
          <a:off x="8902168" y="2865864"/>
          <a:ext cx="90573" cy="90573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HorizontalLabelsTimeline">
  <dgm:title val="Горизонтальная временная шкала с подписями"/>
  <dgm:desc val="Используется для отображения списка событий в хронологическом порядке. Прямоугольная фигура содержит описание, а дата отображается непосредственно под ней. В ней может содержаться большое количество текста с форматом даты средней длины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fgAcc1">
      <dgm:alg type="sp"/>
      <dgm:shape xmlns:r="http://schemas.openxmlformats.org/officeDocument/2006/relationships" type="line" r:blip="" zOrderOff="-1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31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b" for="ch" forName="L2TextContainerWrapper" refType="h" fact="0.31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43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.5"/>
              </dgm:constrLst>
            </dgm:if>
            <dgm:else name="CaseForPlacingNodeBelowDivider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57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t" for="ch" forName="L2TextContainerWrapper" refType="h" fact="0.69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5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"/>
              </dgm:constrLst>
            </dgm:else>
          </dgm:choose>
          <dgm:layoutNode name="L1TextContainer" styleLbl="alignNode1">
            <dgm:varLst>
              <dgm:chMax val="1"/>
              <dgm:chPref val="1"/>
              <dgm:bulletEnabled val="1"/>
            </dgm:varLst>
            <dgm:alg type="tx">
              <dgm:param type="txAnchorVert" val="mid"/>
              <dgm:param type="parTxLTRAlign" val="ctr"/>
              <dgm:param type="parTxRTLAlign" val="ctr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tMarg" refType="primFontSz" fact="0.4"/>
              <dgm:constr type="bMarg" refType="primFontSz" fact="0.4"/>
              <dgm:constr type="lMarg" refType="primFontSz" fact="0.4"/>
              <dgm:constr type="rMarg" refType="primFontSz" fact="0.4"/>
            </dgm:constrLst>
            <dgm:ruleLst>
              <dgm:rule type="primFontSz" val="14" fact="NaN" max="NaN"/>
            </dgm:ruleLst>
          </dgm:layoutNode>
          <dgm:layoutNode name="L2TextContainerWrapper">
            <dgm:varLst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39"/>
                  <dgm:constr type="b" for="ch" forName="L2TextContainer" refType="h"/>
                  <dgm:constr type="h" for="ch" forName="FlexibleEmptyPlaceHolder" refType="h" fact="0.61"/>
                </dgm:constrLst>
              </dgm:if>
              <dgm:else name="CaseForPlacingL2TextContaineBelowDivider">
                <dgm:constrLst>
                  <dgm:constr type="h" for="ch" forName="L2TextContainer" refType="h" fact="0.39"/>
                  <dgm:constr type="h" for="ch" forName="FlexibleEmptyPlaceHolder" refType="h" fact="0.61"/>
                  <dgm:constr type="b" for="ch" forName="FlexibleEmptyPlaceHolder" refType="h"/>
                </dgm:constrLst>
              </dgm:else>
            </dgm:choose>
            <dgm:layoutNode name="L2TextContainer" styleLbl="bgAccFollowNode1" moveWith="L1TextContainer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 fact="0.75"/>
                <dgm:constr type="bMarg" refType="primFontSz" fact="0.75"/>
                <dgm:constr type="lMarg" refType="primFontSz" fact="0.75"/>
                <dgm:constr type="rMarg" refType="primFontSz" fact="0.75"/>
              </dgm:constrLst>
              <dgm:ruleLst>
                <dgm:rule type="h" val="INF" fact="NaN" max="NaN"/>
                <dgm:rule type="primFontSz" val="12" fact="NaN" max="NaN"/>
                <dgm:rule type="secFontSz" val="10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sibTrans1D1" moveWith="L1TextContainer">
            <dgm:alg type="sp"/>
            <dgm:shape xmlns:r="http://schemas.openxmlformats.org/officeDocument/2006/relationships" type="line" r:blip="">
              <dgm:adjLst/>
            </dgm:shape>
            <dgm:presOf/>
            <dgm:constrLst/>
          </dgm:layoutNode>
          <dgm:layoutNode name="ConnectorPoint" styleLbl="node1" moveWith="L1TextContainer">
            <dgm:alg type="sp"/>
            <dgm:shape xmlns:r="http://schemas.openxmlformats.org/officeDocument/2006/relationships" rot="45" type="rect" r:blip="" zOrderOff="10">
              <dgm:adjLst/>
              <dgm:extLst>
                <a:ext uri="{B698B0E9-8C71-41B9-8309-B3DCBF30829C}">
                  <dgm1612:spPr xmlns:dgm1612="http://schemas.microsoft.com/office/drawing/2016/12/diagram">
                    <a:ln w="6350"/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DA8BA17-D35D-4948-91E2-71DDD760FEF1}" type="datetime1">
              <a:rPr lang="ru-RU" smtClean="0"/>
              <a:t>19.06.2022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55657-0A12-495F-9FFA-D8F7554E7C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D75EC1-FB33-4997-8B71-3CF9F1D44536}" type="datetime1">
              <a:rPr lang="ru-RU" noProof="0" smtClean="0"/>
              <a:t>19.06.2022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2780FBB-F712-42E7-8C2F-226D98798B3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536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508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DC0559-D619-4E56-BF6F-3712370C215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238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758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681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2780FBB-F712-42E7-8C2F-226D98798B3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198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 rtl="0"/>
            <a:r>
              <a:rPr lang="ru-RU" noProof="0"/>
              <a:t>01.03.20ГГ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5729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noProof="0"/>
              <a:t>01.03.20ГГ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9282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noProof="0"/>
              <a:t>01.03.20ГГ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61178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pic>
        <p:nvPicPr>
          <p:cNvPr id="17" name="Рисунок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  <a:cs typeface="Sabon Next LT" panose="020B0502040204020203" pitchFamily="2" charset="0"/>
              </a:rPr>
              <a:t>Образец заголовка</a:t>
            </a:r>
          </a:p>
        </p:txBody>
      </p:sp>
      <p:sp>
        <p:nvSpPr>
          <p:cNvPr id="20" name="Текст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27050" y="3600450"/>
            <a:ext cx="9144000" cy="2451100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49334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rtlCol="0" anchor="b">
            <a:normAutofit/>
          </a:bodyPr>
          <a:lstStyle/>
          <a:p>
            <a:pPr rtl="0"/>
            <a:r>
              <a:rPr lang="ru-RU" sz="4400" noProof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Образец заголовка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 rtlCol="0"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lvl="0" indent="-228600" rtl="0"/>
            <a:r>
              <a:rPr lang="ru-RU" sz="2000" noProof="0">
                <a:solidFill>
                  <a:schemeClr val="tx2">
                    <a:alpha val="60000"/>
                  </a:schemeClr>
                </a:solidFill>
              </a:rPr>
              <a:t>Образец текста</a:t>
            </a:r>
          </a:p>
        </p:txBody>
      </p:sp>
      <p:sp>
        <p:nvSpPr>
          <p:cNvPr id="10" name="Дата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ru-RU" noProof="0">
                <a:solidFill>
                  <a:schemeClr val="tx2">
                    <a:alpha val="60000"/>
                  </a:schemeClr>
                </a:solidFill>
                <a:latin typeface="Calibri" panose="020F0502020204030204" pitchFamily="34" charset="0"/>
              </a:rPr>
              <a:t>01.03.20ГГ</a:t>
            </a:r>
          </a:p>
        </p:txBody>
      </p:sp>
      <p:sp>
        <p:nvSpPr>
          <p:cNvPr id="11" name="Нижний колонтитул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ru-RU" noProof="0">
                <a:solidFill>
                  <a:schemeClr val="tx2">
                    <a:alpha val="60000"/>
                  </a:schemeClr>
                </a:solidFill>
                <a:latin typeface="Calibri" panose="020F0502020204030204" pitchFamily="34" charset="0"/>
              </a:rPr>
              <a:t>Образец текста нижнего колонтитула</a:t>
            </a:r>
          </a:p>
        </p:txBody>
      </p:sp>
      <p:sp>
        <p:nvSpPr>
          <p:cNvPr id="12" name="Номер слайда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28844951-7827-47D4-8276-7DDE1FA7D85A}" type="slidenum">
              <a:rPr lang="ru-RU" noProof="0" smtClean="0">
                <a:solidFill>
                  <a:schemeClr val="tx2">
                    <a:alpha val="60000"/>
                  </a:schemeClr>
                </a:solidFill>
                <a:latin typeface="Calibri" panose="020F0502020204030204" pitchFamily="34" charset="0"/>
              </a:rPr>
              <a:pPr/>
              <a:t>‹#›</a:t>
            </a:fld>
            <a:endParaRPr lang="ru-RU" noProof="0">
              <a:solidFill>
                <a:schemeClr val="tx2">
                  <a:alpha val="6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5" name="Рисунок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344844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Содержимое с 2 столбцами (слайд для сравнен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60320"/>
            <a:ext cx="5183188" cy="3446463"/>
          </a:xfrm>
        </p:spPr>
        <p:txBody>
          <a:bodyPr rtlCol="0"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7" y="2011680"/>
            <a:ext cx="5157787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69027" y="2011680"/>
            <a:ext cx="5183187" cy="530352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404696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Прямоугольник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12" name="Рамка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" panose="020F050202020403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rtlCol="0" anchor="t">
            <a:normAutofit/>
          </a:bodyPr>
          <a:lstStyle/>
          <a:p>
            <a:pPr rtl="0"/>
            <a:r>
              <a:rPr lang="ru-RU" sz="4400" noProof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Образец заголовка</a:t>
            </a:r>
            <a:endParaRPr lang="ru-RU" sz="4400" noProof="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rtlCol="0"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 rtl="0"/>
            <a:r>
              <a:rPr lang="ru-RU" sz="1800" noProof="0">
                <a:solidFill>
                  <a:schemeClr val="tx2">
                    <a:alpha val="60000"/>
                  </a:schemeClr>
                </a:solidFill>
              </a:rPr>
              <a:t>Образец текста</a:t>
            </a:r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5" name="Рисунок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6" name="Рисунок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7" name="Рисунок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rtlCol="0" anchor="b">
            <a:normAutofit/>
          </a:bodyPr>
          <a:lstStyle/>
          <a:p>
            <a:pPr rtl="0"/>
            <a:r>
              <a:rPr lang="ru-RU" sz="4400" noProof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Образец заголовка</a:t>
            </a:r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lvl="0" indent="-228600" rtl="0"/>
            <a:r>
              <a:rPr lang="ru-RU" sz="1800" noProof="0">
                <a:solidFill>
                  <a:schemeClr val="tx2">
                    <a:alpha val="60000"/>
                  </a:schemeClr>
                </a:solidFill>
              </a:rPr>
              <a:t>Образец текста</a:t>
            </a:r>
          </a:p>
        </p:txBody>
      </p:sp>
      <p:sp>
        <p:nvSpPr>
          <p:cNvPr id="29" name="Дата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pPr rtl="0"/>
            <a:r>
              <a:rPr lang="ru-RU" noProof="0"/>
              <a:t>01.03.20ГГ</a:t>
            </a:r>
          </a:p>
        </p:txBody>
      </p: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5" name="Рисунок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6" name="Рисунок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0" name="Нижний колонтитул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 rtlCol="0"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31" name="Номер слайда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 rtlCol="0"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noProof="0"/>
              <a:t>01.03.20ГГ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562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832653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noProof="0"/>
              <a:t>01.03.20ГГ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4469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noProof="0"/>
              <a:t>01.03.20ГГ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3613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38590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5648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ru-RU" noProof="0"/>
              <a:t>01.03.20ГГ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ru-RU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2321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 rtl="0"/>
            <a:r>
              <a:rPr lang="ru-RU" noProof="0"/>
              <a:t>01.03.20ГГ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 rtl="0"/>
            <a:fld id="{28844951-7827-47D4-8276-7DDE1FA7D85A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53146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ru-RU" noProof="0"/>
              <a:t>01.03.20ГГ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28844951-7827-47D4-8276-7DDE1FA7D85A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10896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3" r:id="rId14"/>
    <p:sldLayoutId id="2147483696" r:id="rId15"/>
    <p:sldLayoutId id="2147483699" r:id="rId16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3075" y="1250302"/>
            <a:ext cx="9144000" cy="348130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ru-RU" b="1" dirty="0">
                <a:latin typeface="+mn-lt"/>
              </a:rPr>
              <a:t>Применение </a:t>
            </a:r>
            <a:r>
              <a:rPr lang="en-US" b="1" dirty="0">
                <a:latin typeface="+mn-lt"/>
              </a:rPr>
              <a:t>Python </a:t>
            </a:r>
            <a:r>
              <a:rPr lang="ru-RU" b="1" dirty="0">
                <a:latin typeface="+mn-lt"/>
              </a:rPr>
              <a:t>для разработки интерактивной игры для художественных музеев</a:t>
            </a:r>
            <a:br>
              <a:rPr lang="ru-RU" dirty="0"/>
            </a:b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60C907-1EC7-6EB1-593F-6369D4FCD255}"/>
              </a:ext>
            </a:extLst>
          </p:cNvPr>
          <p:cNvSpPr txBox="1"/>
          <p:nvPr/>
        </p:nvSpPr>
        <p:spPr>
          <a:xfrm>
            <a:off x="436207" y="5827167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Выполнила студентка группы БИС203</a:t>
            </a:r>
          </a:p>
          <a:p>
            <a:r>
              <a:rPr lang="ru-RU" b="1" dirty="0">
                <a:solidFill>
                  <a:schemeClr val="bg1"/>
                </a:solidFill>
              </a:rPr>
              <a:t>Огибалова Юлия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305" y="333860"/>
            <a:ext cx="6539266" cy="1401633"/>
          </a:xfrm>
        </p:spPr>
        <p:txBody>
          <a:bodyPr rtlCol="0" anchor="b">
            <a:normAutofit/>
          </a:bodyPr>
          <a:lstStyle/>
          <a:p>
            <a:pPr rtl="0"/>
            <a:r>
              <a:rPr lang="ru-RU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Идея проекта</a:t>
            </a:r>
            <a:endParaRPr lang="ru-RU" sz="5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49AA98-AED4-4FAD-999C-98B64BB9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305" y="2018252"/>
            <a:ext cx="6156052" cy="2986087"/>
          </a:xfrm>
        </p:spPr>
        <p:txBody>
          <a:bodyPr rtlCol="0">
            <a:normAutofit/>
          </a:bodyPr>
          <a:lstStyle/>
          <a:p>
            <a:pPr rtl="0"/>
            <a:r>
              <a:rPr lang="ru-RU" sz="2000" b="1" u="sng" dirty="0">
                <a:solidFill>
                  <a:schemeClr val="tx2">
                    <a:alpha val="60000"/>
                  </a:schemeClr>
                </a:solidFill>
              </a:rPr>
              <a:t>Цель: </a:t>
            </a:r>
            <a:r>
              <a:rPr lang="ru-RU" sz="2000" b="1" dirty="0">
                <a:solidFill>
                  <a:schemeClr val="tx2">
                    <a:alpha val="60000"/>
                  </a:schemeClr>
                </a:solidFill>
              </a:rPr>
              <a:t>создать игру для посетителей музея, идея которой заключалась бы в поиске конкретных объектов на картине (на интерактивной доске/панели, установленной в экспозиционном зале).</a:t>
            </a:r>
          </a:p>
          <a:p>
            <a:pPr rtl="0"/>
            <a:r>
              <a:rPr lang="ru-RU" sz="2000" b="1" dirty="0">
                <a:solidFill>
                  <a:schemeClr val="tx2">
                    <a:alpha val="60000"/>
                  </a:schemeClr>
                </a:solidFill>
              </a:rPr>
              <a:t>Такая игра повысила бы включенность посетителей в музейное пространство как пример </a:t>
            </a:r>
            <a:r>
              <a:rPr lang="ru-RU" sz="2000" b="1" dirty="0" err="1">
                <a:solidFill>
                  <a:schemeClr val="tx2">
                    <a:alpha val="60000"/>
                  </a:schemeClr>
                </a:solidFill>
              </a:rPr>
              <a:t>партиципации</a:t>
            </a:r>
            <a:r>
              <a:rPr lang="ru-RU" sz="2000" b="1" dirty="0">
                <a:solidFill>
                  <a:schemeClr val="tx2">
                    <a:alpha val="60000"/>
                  </a:schemeClr>
                </a:solidFill>
              </a:rPr>
              <a:t> (культуры со-участия), что становится актуальным для культурных институций в современном мире.</a:t>
            </a:r>
          </a:p>
        </p:txBody>
      </p:sp>
      <p:pic>
        <p:nvPicPr>
          <p:cNvPr id="7" name="Рисунок 6" descr="Изображение выглядит как трава&#10;&#10;Автоматически созданное описание">
            <a:extLst>
              <a:ext uri="{FF2B5EF4-FFF2-40B4-BE49-F238E27FC236}">
                <a16:creationId xmlns:a16="http://schemas.microsoft.com/office/drawing/2014/main" id="{1CB10077-FCBA-BA31-C1E8-B5D3712CE6B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3272" r="3272"/>
          <a:stretch/>
        </p:blipFill>
        <p:spPr>
          <a:noFill/>
        </p:spPr>
      </p:pic>
      <p:pic>
        <p:nvPicPr>
          <p:cNvPr id="21" name="Рисунок 20" descr="Изображение выглядит как текст, трава&#10;&#10;Автоматически созданное описание">
            <a:extLst>
              <a:ext uri="{FF2B5EF4-FFF2-40B4-BE49-F238E27FC236}">
                <a16:creationId xmlns:a16="http://schemas.microsoft.com/office/drawing/2014/main" id="{62E215CB-D689-E733-3B3D-8BEBF5002A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l="469" r="469"/>
          <a:stretch/>
        </p:blipFill>
        <p:spPr>
          <a:noFill/>
        </p:spPr>
      </p:pic>
    </p:spTree>
    <p:extLst>
      <p:ext uri="{BB962C8B-B14F-4D97-AF65-F5344CB8AC3E}">
        <p14:creationId xmlns:p14="http://schemas.microsoft.com/office/powerpoint/2010/main" val="1590342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51886-AA43-422E-B193-F1F3DF7D8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-289248"/>
            <a:ext cx="10772775" cy="1658198"/>
          </a:xfrm>
        </p:spPr>
        <p:txBody>
          <a:bodyPr rtlCol="0"/>
          <a:lstStyle/>
          <a:p>
            <a:pPr rtl="0"/>
            <a:r>
              <a:rPr lang="ru-RU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Как можно применить </a:t>
            </a:r>
            <a:r>
              <a:rPr lang="en-US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Python</a:t>
            </a:r>
            <a:endParaRPr lang="ru-RU" dirty="0"/>
          </a:p>
        </p:txBody>
      </p:sp>
      <p:graphicFrame>
        <p:nvGraphicFramePr>
          <p:cNvPr id="4" name="Объект 3" descr="Временная шкала">
            <a:extLst>
              <a:ext uri="{FF2B5EF4-FFF2-40B4-BE49-F238E27FC236}">
                <a16:creationId xmlns:a16="http://schemas.microsoft.com/office/drawing/2014/main" id="{4424901C-24B0-4C46-B815-EB0C38D742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2064333"/>
              </p:ext>
            </p:extLst>
          </p:nvPr>
        </p:nvGraphicFramePr>
        <p:xfrm>
          <a:off x="855306" y="961053"/>
          <a:ext cx="10753725" cy="5822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647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FABA94CC-2803-437F-B79F-A5067E280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1718" y="1929131"/>
            <a:ext cx="10328956" cy="3711224"/>
          </a:xfrm>
        </p:spPr>
        <p:txBody>
          <a:bodyPr rtlCol="0">
            <a:normAutofit fontScale="85000" lnSpcReduction="10000"/>
          </a:bodyPr>
          <a:lstStyle/>
          <a:p>
            <a:endParaRPr lang="ru-RU" sz="1800" b="1" dirty="0">
              <a:solidFill>
                <a:schemeClr val="tx2">
                  <a:alpha val="60000"/>
                </a:schemeClr>
              </a:solidFill>
            </a:endParaRPr>
          </a:p>
          <a:p>
            <a:pPr algn="just" rtl="0">
              <a:lnSpc>
                <a:spcPct val="100000"/>
              </a:lnSpc>
            </a:pPr>
            <a:r>
              <a:rPr lang="ru-RU" sz="2400" b="1" dirty="0">
                <a:solidFill>
                  <a:schemeClr val="tx2">
                    <a:alpha val="60000"/>
                  </a:schemeClr>
                </a:solidFill>
              </a:rPr>
              <a:t>Чтобы удержать внимание зрителя на картине, достаточно предложить сыграть в игру по поиску конкретных объектов на ней. Использование компьютерного зрения и автоматического поиска объектов на изображении облегчает задачу создания игры при помощи методов </a:t>
            </a:r>
            <a:r>
              <a:rPr lang="en-US" sz="2400" b="1" dirty="0" err="1">
                <a:solidFill>
                  <a:schemeClr val="tx2">
                    <a:alpha val="60000"/>
                  </a:schemeClr>
                </a:solidFill>
              </a:rPr>
              <a:t>ImageAl</a:t>
            </a:r>
            <a:r>
              <a:rPr lang="en-US" sz="2400" b="1" dirty="0">
                <a:solidFill>
                  <a:schemeClr val="tx2">
                    <a:alpha val="60000"/>
                  </a:schemeClr>
                </a:solidFill>
              </a:rPr>
              <a:t>. </a:t>
            </a:r>
            <a:r>
              <a:rPr lang="ru-RU" sz="2400" b="1" dirty="0">
                <a:solidFill>
                  <a:schemeClr val="tx2">
                    <a:alpha val="60000"/>
                  </a:schemeClr>
                </a:solidFill>
              </a:rPr>
              <a:t>Помимо того, что программа автоматически выделяет объект и называет его, она во много раз быстрее человека выполняет свою задачу, в некоторых случаях и эффективнее. Полученные данные могут использоваться сотрудниками музея для создания игры. Однако такой метод полезен не только для создания интерактива, но и для помощи в изучении картин искусствоведами, для которых важны все объекты на картине, найти которые поможет </a:t>
            </a:r>
            <a:r>
              <a:rPr lang="en-US" sz="2400" b="1" dirty="0">
                <a:solidFill>
                  <a:schemeClr val="tx2">
                    <a:alpha val="60000"/>
                  </a:schemeClr>
                </a:solidFill>
              </a:rPr>
              <a:t>Python.</a:t>
            </a:r>
          </a:p>
          <a:p>
            <a:pPr algn="just" rtl="0">
              <a:lnSpc>
                <a:spcPct val="100000"/>
              </a:lnSpc>
            </a:pPr>
            <a:r>
              <a:rPr lang="ru-RU" sz="2400" b="1" dirty="0">
                <a:solidFill>
                  <a:schemeClr val="tx2">
                    <a:alpha val="60000"/>
                  </a:schemeClr>
                </a:solidFill>
              </a:rPr>
              <a:t>Такой метод в большинстве своем применялся на сегодняшний день для фотографий, но почему бы не попробовать его для картин? В данном случае важно уточнить, что скорее всего работать он будет для картин с реалистично изображенными объектами.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DD187DA-D1E6-4203-8426-B028CDCA5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8518F4-D13C-40F3-9843-13BBC3B8B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 В чем суть?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8471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DD187DA-D1E6-4203-8426-B028CDCA5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8518F4-D13C-40F3-9843-13BBC3B8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6406"/>
            <a:ext cx="10772775" cy="1658198"/>
          </a:xfrm>
        </p:spPr>
        <p:txBody>
          <a:bodyPr rtlCol="0"/>
          <a:lstStyle/>
          <a:p>
            <a:pPr rtl="0"/>
            <a:r>
              <a:rPr lang="ru-RU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 Как я это вижу: поиск объектов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90D798-BD3C-8905-BA97-233F17E5E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79" y="1704566"/>
            <a:ext cx="4867196" cy="253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A8B0C2-A39B-DAED-B202-E5883E640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996" y="1704566"/>
            <a:ext cx="6043523" cy="44621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2A0ED2-31B8-9427-4759-2C12AF5323EA}"/>
              </a:ext>
            </a:extLst>
          </p:cNvPr>
          <p:cNvSpPr txBox="1"/>
          <p:nvPr/>
        </p:nvSpPr>
        <p:spPr>
          <a:xfrm>
            <a:off x="450979" y="4581331"/>
            <a:ext cx="4410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Сверху пример того, как это уже функционирует. Справа моя интерпретация как это может работать с картинами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38129BD-2733-FFFA-147E-171F2DA1EFEA}"/>
              </a:ext>
            </a:extLst>
          </p:cNvPr>
          <p:cNvSpPr/>
          <p:nvPr/>
        </p:nvSpPr>
        <p:spPr>
          <a:xfrm>
            <a:off x="7613780" y="2537927"/>
            <a:ext cx="923730" cy="8910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0ED3234-F272-79B9-619B-FC50BA62F86D}"/>
              </a:ext>
            </a:extLst>
          </p:cNvPr>
          <p:cNvSpPr/>
          <p:nvPr/>
        </p:nvSpPr>
        <p:spPr>
          <a:xfrm>
            <a:off x="5986273" y="2139316"/>
            <a:ext cx="923730" cy="8910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B8AFE86-EC47-97A9-20DA-4B4C862D7EAB}"/>
              </a:ext>
            </a:extLst>
          </p:cNvPr>
          <p:cNvSpPr/>
          <p:nvPr/>
        </p:nvSpPr>
        <p:spPr>
          <a:xfrm>
            <a:off x="9375897" y="3376577"/>
            <a:ext cx="785140" cy="7662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794BC85-4C00-D4E1-0478-75FAEADB5825}"/>
              </a:ext>
            </a:extLst>
          </p:cNvPr>
          <p:cNvSpPr/>
          <p:nvPr/>
        </p:nvSpPr>
        <p:spPr>
          <a:xfrm>
            <a:off x="9899320" y="2605472"/>
            <a:ext cx="742057" cy="7662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E396ACE-BB09-5789-E09D-BBC733FFF080}"/>
              </a:ext>
            </a:extLst>
          </p:cNvPr>
          <p:cNvSpPr/>
          <p:nvPr/>
        </p:nvSpPr>
        <p:spPr>
          <a:xfrm>
            <a:off x="10151631" y="3545267"/>
            <a:ext cx="923730" cy="8910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754EF4B-B2E2-82E6-DB08-7FAA0639471B}"/>
              </a:ext>
            </a:extLst>
          </p:cNvPr>
          <p:cNvSpPr/>
          <p:nvPr/>
        </p:nvSpPr>
        <p:spPr>
          <a:xfrm>
            <a:off x="9085597" y="2819941"/>
            <a:ext cx="552011" cy="5261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521587E-3A5C-E5F9-87B9-ECA3FAE57056}"/>
              </a:ext>
            </a:extLst>
          </p:cNvPr>
          <p:cNvSpPr/>
          <p:nvPr/>
        </p:nvSpPr>
        <p:spPr>
          <a:xfrm>
            <a:off x="8823886" y="2241127"/>
            <a:ext cx="552011" cy="5261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84729D5-3A3B-0BB2-5364-D47B2412BC88}"/>
              </a:ext>
            </a:extLst>
          </p:cNvPr>
          <p:cNvSpPr/>
          <p:nvPr/>
        </p:nvSpPr>
        <p:spPr>
          <a:xfrm>
            <a:off x="6127656" y="3496596"/>
            <a:ext cx="923730" cy="8910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73FB588-0347-20B2-05EA-71AF5A186D01}"/>
              </a:ext>
            </a:extLst>
          </p:cNvPr>
          <p:cNvSpPr/>
          <p:nvPr/>
        </p:nvSpPr>
        <p:spPr>
          <a:xfrm>
            <a:off x="7090675" y="3942132"/>
            <a:ext cx="552011" cy="5261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4F900B4-62FD-69F8-FAFD-364C381D3E05}"/>
              </a:ext>
            </a:extLst>
          </p:cNvPr>
          <p:cNvSpPr/>
          <p:nvPr/>
        </p:nvSpPr>
        <p:spPr>
          <a:xfrm>
            <a:off x="8128688" y="3973086"/>
            <a:ext cx="695198" cy="8910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468ECC2-6FEC-1563-CAF1-D62C190B0D23}"/>
              </a:ext>
            </a:extLst>
          </p:cNvPr>
          <p:cNvSpPr/>
          <p:nvPr/>
        </p:nvSpPr>
        <p:spPr>
          <a:xfrm>
            <a:off x="6775380" y="4751009"/>
            <a:ext cx="552011" cy="7536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64A4B55-0FB0-1964-CFDB-5AFACD892CD1}"/>
              </a:ext>
            </a:extLst>
          </p:cNvPr>
          <p:cNvSpPr/>
          <p:nvPr/>
        </p:nvSpPr>
        <p:spPr>
          <a:xfrm>
            <a:off x="7519997" y="4059514"/>
            <a:ext cx="552011" cy="7536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BA622A-1AB0-80A6-7A05-3AFB88E18F6D}"/>
              </a:ext>
            </a:extLst>
          </p:cNvPr>
          <p:cNvSpPr txBox="1"/>
          <p:nvPr/>
        </p:nvSpPr>
        <p:spPr>
          <a:xfrm>
            <a:off x="7605478" y="2293444"/>
            <a:ext cx="1627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person, 97,0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8FD1C0-22F0-B542-315D-D6BC33DE2FF6}"/>
              </a:ext>
            </a:extLst>
          </p:cNvPr>
          <p:cNvSpPr txBox="1"/>
          <p:nvPr/>
        </p:nvSpPr>
        <p:spPr>
          <a:xfrm>
            <a:off x="5961626" y="1912571"/>
            <a:ext cx="1627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person, 87,05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59B1E9-19E9-E206-7381-05D0155F6913}"/>
              </a:ext>
            </a:extLst>
          </p:cNvPr>
          <p:cNvSpPr txBox="1"/>
          <p:nvPr/>
        </p:nvSpPr>
        <p:spPr>
          <a:xfrm>
            <a:off x="8658845" y="2045466"/>
            <a:ext cx="1627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person, 56,0</a:t>
            </a:r>
            <a:endParaRPr lang="ru-RU" sz="105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A17DC7-427F-8040-1154-FBAB361B3608}"/>
              </a:ext>
            </a:extLst>
          </p:cNvPr>
          <p:cNvSpPr txBox="1"/>
          <p:nvPr/>
        </p:nvSpPr>
        <p:spPr>
          <a:xfrm>
            <a:off x="9792019" y="2378355"/>
            <a:ext cx="1627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person, 97,0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7643A9-D006-69F0-5B7F-931942070E1F}"/>
              </a:ext>
            </a:extLst>
          </p:cNvPr>
          <p:cNvSpPr txBox="1"/>
          <p:nvPr/>
        </p:nvSpPr>
        <p:spPr>
          <a:xfrm>
            <a:off x="10203832" y="3303277"/>
            <a:ext cx="1627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person, 97,0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128143-826D-1F1A-3A32-4AD2F83B67A7}"/>
              </a:ext>
            </a:extLst>
          </p:cNvPr>
          <p:cNvSpPr txBox="1"/>
          <p:nvPr/>
        </p:nvSpPr>
        <p:spPr>
          <a:xfrm>
            <a:off x="6106788" y="3255229"/>
            <a:ext cx="1627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person, 90,0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8CB7B3-312E-10D8-7C84-FCC8982D44C5}"/>
              </a:ext>
            </a:extLst>
          </p:cNvPr>
          <p:cNvSpPr txBox="1"/>
          <p:nvPr/>
        </p:nvSpPr>
        <p:spPr>
          <a:xfrm>
            <a:off x="8985988" y="2669717"/>
            <a:ext cx="16275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person, 71,0</a:t>
            </a:r>
            <a:endParaRPr lang="ru-RU" sz="9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80C792-C0D1-F4A8-3F78-62B86E814437}"/>
              </a:ext>
            </a:extLst>
          </p:cNvPr>
          <p:cNvSpPr txBox="1"/>
          <p:nvPr/>
        </p:nvSpPr>
        <p:spPr>
          <a:xfrm>
            <a:off x="9244248" y="3220846"/>
            <a:ext cx="1627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person, 97,0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7160D0-5258-F592-6402-331526286E04}"/>
              </a:ext>
            </a:extLst>
          </p:cNvPr>
          <p:cNvSpPr txBox="1"/>
          <p:nvPr/>
        </p:nvSpPr>
        <p:spPr>
          <a:xfrm>
            <a:off x="6959776" y="3708845"/>
            <a:ext cx="1627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dog, 23,8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2BEF7C-790D-3C3D-4611-AE9912423446}"/>
              </a:ext>
            </a:extLst>
          </p:cNvPr>
          <p:cNvSpPr txBox="1"/>
          <p:nvPr/>
        </p:nvSpPr>
        <p:spPr>
          <a:xfrm>
            <a:off x="8072008" y="3754695"/>
            <a:ext cx="1627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bottle, 78,9</a:t>
            </a:r>
            <a:endParaRPr lang="ru-RU" sz="11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E8D386-DAF6-3536-D541-17B192AC56A2}"/>
              </a:ext>
            </a:extLst>
          </p:cNvPr>
          <p:cNvSpPr txBox="1"/>
          <p:nvPr/>
        </p:nvSpPr>
        <p:spPr>
          <a:xfrm>
            <a:off x="7416938" y="3877023"/>
            <a:ext cx="16275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bottle, 34,2</a:t>
            </a:r>
            <a:endParaRPr lang="ru-RU" sz="9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1D60C2-0F27-31D8-CD18-EE96B0374AA7}"/>
              </a:ext>
            </a:extLst>
          </p:cNvPr>
          <p:cNvSpPr txBox="1"/>
          <p:nvPr/>
        </p:nvSpPr>
        <p:spPr>
          <a:xfrm>
            <a:off x="6658630" y="4529014"/>
            <a:ext cx="16275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glass 67,0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6A7A30-F730-5E03-C88A-289CEA89D5D3}"/>
              </a:ext>
            </a:extLst>
          </p:cNvPr>
          <p:cNvSpPr txBox="1"/>
          <p:nvPr/>
        </p:nvSpPr>
        <p:spPr>
          <a:xfrm>
            <a:off x="6723800" y="6236233"/>
            <a:ext cx="3982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Пьер Огюст Ренуар «Завтрак гребцов». 1880-1881 </a:t>
            </a:r>
          </a:p>
        </p:txBody>
      </p:sp>
    </p:spTree>
    <p:extLst>
      <p:ext uri="{BB962C8B-B14F-4D97-AF65-F5344CB8AC3E}">
        <p14:creationId xmlns:p14="http://schemas.microsoft.com/office/powerpoint/2010/main" val="812062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22 музея, куда можно попасть онлайн">
            <a:extLst>
              <a:ext uri="{FF2B5EF4-FFF2-40B4-BE49-F238E27FC236}">
                <a16:creationId xmlns:a16="http://schemas.microsoft.com/office/drawing/2014/main" id="{C11B7FAF-498C-39D9-EF68-13D24C6FE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995" y="1033372"/>
            <a:ext cx="8453438" cy="563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DD187DA-D1E6-4203-8426-B028CDCA5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8518F4-D13C-40F3-9843-13BBC3B8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326" y="-236307"/>
            <a:ext cx="10772775" cy="1658198"/>
          </a:xfrm>
        </p:spPr>
        <p:txBody>
          <a:bodyPr rtlCol="0"/>
          <a:lstStyle/>
          <a:p>
            <a:pPr rtl="0"/>
            <a:r>
              <a:rPr lang="ru-RU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 </a:t>
            </a:r>
            <a:r>
              <a:rPr lang="ru-RU" sz="48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Как я это вижу: реализация игры в музее</a:t>
            </a:r>
            <a:endParaRPr lang="ru-RU" dirty="0"/>
          </a:p>
        </p:txBody>
      </p:sp>
      <p:pic>
        <p:nvPicPr>
          <p:cNvPr id="2052" name="Picture 4" descr="Интерактивные панели | Vinchi Interactive">
            <a:extLst>
              <a:ext uri="{FF2B5EF4-FFF2-40B4-BE49-F238E27FC236}">
                <a16:creationId xmlns:a16="http://schemas.microsoft.com/office/drawing/2014/main" id="{4125BA8B-94A0-D43D-4AD3-ACAC50230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993" y="3248025"/>
            <a:ext cx="3713389" cy="301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Постоянный человек PNG изображение | PNG All">
            <a:extLst>
              <a:ext uri="{FF2B5EF4-FFF2-40B4-BE49-F238E27FC236}">
                <a16:creationId xmlns:a16="http://schemas.microsoft.com/office/drawing/2014/main" id="{54F00F97-EEF8-F55C-E849-9CF3561EE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472" y="1810409"/>
            <a:ext cx="3351039" cy="504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305320"/>
      </p:ext>
    </p:extLst>
  </p:cSld>
  <p:clrMapOvr>
    <a:masterClrMapping/>
  </p:clrMapOvr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AFE2A1-77F8-441E-9B9F-DD61C354F4F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6052644-F409-493B-8E91-969D43897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CF4B188-9E41-4609-81DC-EA2587D009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229</TotalTime>
  <Words>402</Words>
  <Application>Microsoft Office PowerPoint</Application>
  <PresentationFormat>Широкоэкранный</PresentationFormat>
  <Paragraphs>49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Метрополия</vt:lpstr>
      <vt:lpstr>Применение Python для разработки интерактивной игры для художественных музеев </vt:lpstr>
      <vt:lpstr>Идея проекта</vt:lpstr>
      <vt:lpstr>Как можно применить Python</vt:lpstr>
      <vt:lpstr> В чем суть?</vt:lpstr>
      <vt:lpstr> Как я это вижу: поиск объектов</vt:lpstr>
      <vt:lpstr> Как я это вижу: реализация игры в музее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Python для разработки интерактивной игры для художественных музеев </dc:title>
  <dc:creator>Огибалова Юлия Сергеевна</dc:creator>
  <cp:lastModifiedBy>Огибалова Юлия Сергеевна</cp:lastModifiedBy>
  <cp:revision>3</cp:revision>
  <dcterms:created xsi:type="dcterms:W3CDTF">2022-06-19T18:22:33Z</dcterms:created>
  <dcterms:modified xsi:type="dcterms:W3CDTF">2022-06-19T22:11:55Z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