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77" r:id="rId11"/>
    <p:sldId id="280" r:id="rId12"/>
    <p:sldId id="281" r:id="rId13"/>
    <p:sldId id="282" r:id="rId14"/>
    <p:sldId id="284" r:id="rId15"/>
    <p:sldId id="283" r:id="rId16"/>
    <p:sldId id="28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D21E-9218-F01A-66FC-7F456012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62EE2-C33F-9F6B-DCF5-BB684026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F4CD2-2050-1B94-E891-A3183482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4BB55-2DE0-0261-12AE-3F7DBEA0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6BCFC-F5EF-E5C5-B15E-D64C97B3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4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89F15-E7E0-321F-ECA6-31A4A691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2BF394-4D74-5447-8020-C9C1948A2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09C85-D625-841C-B98D-D47B90AD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954B4-9E5C-A827-1301-47BED157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85C28-CC8C-84ED-539A-B19F40F0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950B15-88C6-FB44-D010-3C94DD970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82C44-73EB-D985-0CA7-75D287CC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9DD46-CE5B-9B0F-CC7C-B767664A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65B74-0C06-AED2-6D15-A7DCE308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E7F59-6E05-0F91-2D2D-E05A5367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6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FD57-E5EE-EF3D-2F7C-28C5D252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34988-2F50-16BA-B800-8DD7D0D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390C8-476E-5DBA-AB55-F7965C17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ECB8C-2F14-0052-0353-B4F131DD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BD8E0-2FB6-AF51-607C-8CA1E8E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751A4-FFFD-51AF-EB5D-77D2D11B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C390E-94F8-DCF6-6FAA-43DBFAA2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77D1C-EBD3-6CB7-DEEA-EA1B9279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90AE7D-77E7-24E2-BFC7-5C185E1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669FA-03FB-D82B-7814-29DB3D7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8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AC17-CCF4-F597-D7C0-5EF88C1C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E5D63-6F5B-494F-BE1A-80A96409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8B6DF-A415-2EE6-EF7E-7694EE4D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F8549-F47F-3593-2259-39C47670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928A6D-84FA-C423-E1EA-FD0FCC7E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C84114-EF4D-6F2C-7633-0E58BE50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D32E4-EE41-7EB2-A3CA-3E53CC40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7C845-C448-2FA0-C09B-3A3786D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48371-DEFE-4284-0F1E-52833B32A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6FAD52-9FA3-E93F-722C-450B236F2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BA48B2-C834-BE5A-1409-DD5F0E0C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F1BDD-340B-A869-B4DB-D6206A14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9E22EF-48D8-47E7-8884-8938450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C0FC23-34CE-196F-68AF-E2094DCB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4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94B63-B411-470F-5E5E-AA081BEE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9BC4D-C8C7-4625-0FEC-CBB99AB2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CD6464-D5B2-3317-954B-3D8C788D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2E3020-B4B1-C507-A5D6-49E49AD2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4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50EF2D-FBE8-7710-B09E-038EFB8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60164E-2BC3-3A06-93FD-2F8695B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1B8B02-72D7-7D7E-CCC1-9F132BAF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5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4DFE-06DD-66DC-E448-298F1871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C90C8-B48D-AF74-E912-192A70EB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5B9C26-BA94-9EA0-C885-E3D69544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F9EC2-ACB1-6514-577C-16F3A8AA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1A7863-4411-D2B3-19EF-B4EBE5E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E47BC-2F10-EF23-7EFA-90C05154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F22FB-B7BE-5B1D-3CDA-CF9054CA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6FC9FE-D42F-A01D-EA0A-AB6EFB4C0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00A63-D5C2-776C-5FFF-7F06F5F7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C413E-3C2E-75FE-CAE5-D06EA3F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85673C-2F2D-613B-0274-A1016CE2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3DCC4D-A362-0DE2-DEEA-6627A5FB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CD50F-86C8-4322-936F-39C5362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5A2E12-8A91-34EA-501E-D39400DA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1F4ED-028A-BECC-0F53-5DAB4997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0FFA-578D-4388-A357-BA561C49130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D4D4A-BD82-EFFA-4B97-F9F2EAA90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9C074-1114-7319-6331-E28D60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1D83-EB6D-4B85-8598-022CB894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B6FA967-E247-CF34-7815-1556C01C2D15}"/>
              </a:ext>
            </a:extLst>
          </p:cNvPr>
          <p:cNvSpPr txBox="1">
            <a:spLocks/>
          </p:cNvSpPr>
          <p:nvPr/>
        </p:nvSpPr>
        <p:spPr>
          <a:xfrm>
            <a:off x="0" y="5766986"/>
            <a:ext cx="2655615" cy="698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latin typeface="Helvetica" panose="020B0604020202020204" pitchFamily="34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92A3A-2B8F-8323-74BB-AB4DC7C39401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r>
              <a:rPr lang="en-US" sz="8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8800" b="1" kern="12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→</a:t>
            </a:r>
            <a:r>
              <a:rPr lang="en-US" sz="8800" b="1" kern="12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Excel</a:t>
            </a:r>
          </a:p>
          <a:p>
            <a:endParaRPr lang="ru-RU" sz="6600" b="1" kern="1200" dirty="0">
              <a:solidFill>
                <a:schemeClr val="tx1"/>
              </a:solidFill>
              <a:effectLst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algn="r"/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Автоматическая выгрузка данных</a:t>
            </a:r>
          </a:p>
          <a:p>
            <a:pPr algn="r"/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и</a:t>
            </a:r>
            <a:r>
              <a:rPr lang="ru-RU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</a:t>
            </a:r>
          </a:p>
          <a:p>
            <a:pPr algn="r"/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Excel</a:t>
            </a:r>
          </a:p>
          <a:p>
            <a:pPr algn="r"/>
            <a:r>
              <a:rPr lang="ru-RU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</a:t>
            </a:r>
          </a:p>
          <a:p>
            <a:pPr algn="r"/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endParaRPr lang="ru-RU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Славский Дмитрий</a:t>
            </a: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БИС201С, 2 курс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8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Нынешние результаты</a:t>
            </a:r>
            <a:endParaRPr lang="ru-RU" sz="6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584581-DCD1-9D43-F0BB-9A318FD8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386"/>
            <a:ext cx="12192000" cy="19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F509ED-B402-EFB3-BB5D-2EFA0E1F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573"/>
            <a:ext cx="12192000" cy="490085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E1338C-1AC8-1E93-F118-9F4D353B74EC}"/>
              </a:ext>
            </a:extLst>
          </p:cNvPr>
          <p:cNvSpPr/>
          <p:nvPr/>
        </p:nvSpPr>
        <p:spPr>
          <a:xfrm>
            <a:off x="1819656" y="3391152"/>
            <a:ext cx="10259568" cy="214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E4316B-ABBE-6A56-9A37-D425EFFDAD24}"/>
              </a:ext>
            </a:extLst>
          </p:cNvPr>
          <p:cNvSpPr/>
          <p:nvPr/>
        </p:nvSpPr>
        <p:spPr>
          <a:xfrm>
            <a:off x="5187950" y="3638622"/>
            <a:ext cx="3616325" cy="214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9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0E559-20DC-D26D-CEB8-0EF66AC8A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" b="867"/>
          <a:stretch/>
        </p:blipFill>
        <p:spPr>
          <a:xfrm>
            <a:off x="0" y="781812"/>
            <a:ext cx="12192000" cy="529437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DC123D-3B0D-C231-7F47-58C9B0FA28CB}"/>
              </a:ext>
            </a:extLst>
          </p:cNvPr>
          <p:cNvSpPr/>
          <p:nvPr/>
        </p:nvSpPr>
        <p:spPr>
          <a:xfrm>
            <a:off x="5352543" y="1252039"/>
            <a:ext cx="3553714" cy="192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DC123D-3B0D-C231-7F47-58C9B0FA28CB}"/>
              </a:ext>
            </a:extLst>
          </p:cNvPr>
          <p:cNvSpPr/>
          <p:nvPr/>
        </p:nvSpPr>
        <p:spPr>
          <a:xfrm>
            <a:off x="5352543" y="1252039"/>
            <a:ext cx="3553714" cy="192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D2146-EAA5-8E29-28C8-C185B6E8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40"/>
            <a:ext cx="12192000" cy="4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F0FCAFBC-F729-2D8F-2839-32EBF7B4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1059"/>
            <a:ext cx="12192000" cy="986941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и так с каждой таблицей….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7AE9B-916A-9667-7F3A-C80C3572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487"/>
            <a:ext cx="12192000" cy="27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7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F0FCAFBC-F729-2D8F-2839-32EBF7B4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1059"/>
            <a:ext cx="12192000" cy="986941"/>
          </a:xfrm>
        </p:spPr>
        <p:txBody>
          <a:bodyPr numCol="1" anchor="t"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Контекст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6416"/>
            <a:ext cx="12192000" cy="1825141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Что такое </a:t>
            </a:r>
            <a:r>
              <a:rPr lang="en-US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Система для регистрации данных посетителей мероприятий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A0CE67D-A9E4-BD24-3C28-A8651EAD283C}"/>
              </a:ext>
            </a:extLst>
          </p:cNvPr>
          <p:cNvSpPr txBox="1">
            <a:spLocks/>
          </p:cNvSpPr>
          <p:nvPr/>
        </p:nvSpPr>
        <p:spPr>
          <a:xfrm>
            <a:off x="0" y="3011557"/>
            <a:ext cx="12192000" cy="182514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Данные в </a:t>
            </a:r>
            <a:r>
              <a:rPr lang="en-US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endParaRPr lang="ru-RU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регулярно обновляются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99CDD76-4D9F-0AB7-54D4-6CC74594A42B}"/>
              </a:ext>
            </a:extLst>
          </p:cNvPr>
          <p:cNvSpPr txBox="1">
            <a:spLocks/>
          </p:cNvSpPr>
          <p:nvPr/>
        </p:nvSpPr>
        <p:spPr>
          <a:xfrm>
            <a:off x="0" y="4836698"/>
            <a:ext cx="12192000" cy="182514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Их нужно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регулярно загружать в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Excel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3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>
            <a:noAutofit/>
          </a:bodyPr>
          <a:lstStyle/>
          <a:p>
            <a:pPr algn="r"/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Проблема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1"/>
            <a:ext cx="12192000" cy="5715000"/>
          </a:xfrm>
        </p:spPr>
        <p:txBody>
          <a:bodyPr numCol="1" anchor="t"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Данные нужно загружать в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Excel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ВРУЧНУЮ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3600" dirty="0">
                <a:latin typeface="Helvetica" panose="020B0604020202020204" pitchFamily="34" charset="0"/>
                <a:cs typeface="Helvetica" panose="020B0604020202020204" pitchFamily="34" charset="0"/>
              </a:rPr>
              <a:t>РЕГУЛЯРНО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4400" dirty="0">
                <a:latin typeface="Helvetica" panose="020B0604020202020204" pitchFamily="34" charset="0"/>
                <a:cs typeface="Helvetica" panose="020B0604020202020204" pitchFamily="34" charset="0"/>
              </a:rPr>
              <a:t>В НЕСКОЛЬКО ТАБЛИЦ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5800" dirty="0">
                <a:latin typeface="Helvetica" panose="020B0604020202020204" pitchFamily="34" charset="0"/>
                <a:cs typeface="Helvetica" panose="020B0604020202020204" pitchFamily="34" charset="0"/>
              </a:rPr>
              <a:t>а иногда ЗАБЫВАЕШЬ это делать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ru-RU" sz="8400" dirty="0">
                <a:solidFill>
                  <a:srgbClr val="ECECE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ААААААААААААААААААААА</a:t>
            </a:r>
          </a:p>
        </p:txBody>
      </p:sp>
    </p:spTree>
    <p:extLst>
      <p:ext uri="{BB962C8B-B14F-4D97-AF65-F5344CB8AC3E}">
        <p14:creationId xmlns:p14="http://schemas.microsoft.com/office/powerpoint/2010/main" val="841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Идея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35529"/>
            <a:ext cx="12192000" cy="986941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создать программу, которая загружает данные автоматически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5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F0FCAFBC-F729-2D8F-2839-32EBF7B4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1059"/>
            <a:ext cx="12192000" cy="986941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гениально, правда?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5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Задачи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503737"/>
          </a:xfrm>
        </p:spPr>
        <p:txBody>
          <a:bodyPr numCol="1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Написать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код, который: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Получает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список событий из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Получает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список зарегистрировавшихся для конкретного события;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Загружает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события для каждого типа таблицы, причем когда программа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Excel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и открыта, и закрыта;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Проверяет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 определенным интервалом загруженные данные и </a:t>
            </a: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обновляет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их;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Загрузить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код в виде скрипта в блокнот, который можно просто </a:t>
            </a: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открывать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перед сессию. </a:t>
            </a:r>
          </a:p>
        </p:txBody>
      </p:sp>
    </p:spTree>
    <p:extLst>
      <p:ext uri="{BB962C8B-B14F-4D97-AF65-F5344CB8AC3E}">
        <p14:creationId xmlns:p14="http://schemas.microsoft.com/office/powerpoint/2010/main" val="21072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Библиотеки </a:t>
            </a:r>
            <a:r>
              <a:rPr lang="en-US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Python</a:t>
            </a:r>
            <a:br>
              <a:rPr lang="en-US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</a:br>
            <a:r>
              <a:rPr lang="ru-RU" sz="2400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,которые я использую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3575"/>
            <a:ext cx="12192000" cy="4181475"/>
          </a:xfrm>
        </p:spPr>
        <p:txBody>
          <a:bodyPr numCol="1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pd</a:t>
            </a: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datetime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datetime</a:t>
            </a: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xlwings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xw</a:t>
            </a: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1465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F0FCAFBC-F729-2D8F-2839-32EBF7B4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4076"/>
            <a:ext cx="12192000" cy="2017470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- чего я добился?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- ну, достаточно многого</a:t>
            </a:r>
            <a:endParaRPr lang="ru-RU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8047-13AE-0017-567C-B46AAA84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Выполненные задачи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2EC7-2B73-03BE-687D-6D7103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503737"/>
          </a:xfrm>
        </p:spPr>
        <p:txBody>
          <a:bodyPr numCol="1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Написал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код, который: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Получает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список событий из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Timepad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Получает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список зарегистрировавшихся для конкретного события;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Загружает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события для каждого типа таблицы, причем когда программа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Excel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и открыта, и закрыта;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ru-RU" sz="2000" b="1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Проверяет</a:t>
            </a:r>
            <a:r>
              <a:rPr lang="ru-RU" sz="2000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с определенным интервалом загруженные данные и </a:t>
            </a:r>
            <a:r>
              <a:rPr lang="ru-RU" sz="2000" b="1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обновляет</a:t>
            </a:r>
            <a:r>
              <a:rPr lang="ru-RU" sz="2000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их;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000" b="1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Загрузил</a:t>
            </a:r>
            <a:r>
              <a:rPr lang="ru-RU" sz="2000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код в виде скрипта в блокнот, который можно просто </a:t>
            </a:r>
            <a:r>
              <a:rPr lang="ru-RU" sz="2000" b="1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открывать</a:t>
            </a:r>
            <a:r>
              <a:rPr lang="ru-RU" sz="2000" dirty="0">
                <a:solidFill>
                  <a:schemeClr val="tx1">
                    <a:alpha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перед сессию. </a:t>
            </a:r>
          </a:p>
        </p:txBody>
      </p:sp>
    </p:spTree>
    <p:extLst>
      <p:ext uri="{BB962C8B-B14F-4D97-AF65-F5344CB8AC3E}">
        <p14:creationId xmlns:p14="http://schemas.microsoft.com/office/powerpoint/2010/main" val="3640065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237</Words>
  <Application>Microsoft Office PowerPoint</Application>
  <PresentationFormat>Широкоэкранный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Wingdings</vt:lpstr>
      <vt:lpstr>Тема Office</vt:lpstr>
      <vt:lpstr>Презентация PowerPoint</vt:lpstr>
      <vt:lpstr>Контекст</vt:lpstr>
      <vt:lpstr>Проблема</vt:lpstr>
      <vt:lpstr>Идея</vt:lpstr>
      <vt:lpstr>Презентация PowerPoint</vt:lpstr>
      <vt:lpstr>Задачи</vt:lpstr>
      <vt:lpstr>Библиотеки Python ,которые я использую</vt:lpstr>
      <vt:lpstr>Презентация PowerPoint</vt:lpstr>
      <vt:lpstr>Выполненные задачи</vt:lpstr>
      <vt:lpstr>Нынешние 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Славский Дмитрий Игоревич</dc:creator>
  <cp:lastModifiedBy>Славский Дмитрий Игоревич</cp:lastModifiedBy>
  <cp:revision>3</cp:revision>
  <dcterms:created xsi:type="dcterms:W3CDTF">2022-06-02T12:30:20Z</dcterms:created>
  <dcterms:modified xsi:type="dcterms:W3CDTF">2022-06-15T18:35:37Z</dcterms:modified>
</cp:coreProperties>
</file>