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654dc54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654dc54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654dc54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654dc54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654dc54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654dc54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654dc54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5654dc54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5654dc54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5654dc54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654dc54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5654dc54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№1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655"/>
              <a:t>Установка и конфигурация ОС на виртуальную машину</a:t>
            </a:r>
            <a:endParaRPr b="0" sz="2655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560">
                <a:solidFill>
                  <a:srgbClr val="000000"/>
                </a:solidFill>
              </a:rPr>
              <a:t>Столетова Анна</a:t>
            </a:r>
            <a:endParaRPr sz="156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560">
                <a:solidFill>
                  <a:srgbClr val="000000"/>
                </a:solidFill>
              </a:rPr>
              <a:t>НПИбд-02-21</a:t>
            </a:r>
            <a:endParaRPr sz="156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работы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Ход работы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000000"/>
                </a:solidFill>
              </a:rPr>
              <a:t>Подготовка: </a:t>
            </a:r>
            <a:endParaRPr b="1" sz="17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ru" sz="1500">
                <a:solidFill>
                  <a:srgbClr val="000000"/>
                </a:solidFill>
              </a:rPr>
              <a:t>Скачать и установить VirtualBox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ru" sz="1500">
                <a:solidFill>
                  <a:srgbClr val="000000"/>
                </a:solidFill>
              </a:rPr>
              <a:t>Скачать образ ОС (В нашем случае Fedora)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Ход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</a:rPr>
              <a:t>Создание виртуальной машины:</a:t>
            </a:r>
            <a:endParaRPr b="1" sz="16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ru" sz="1500">
                <a:solidFill>
                  <a:srgbClr val="000000"/>
                </a:solidFill>
              </a:rPr>
              <a:t>Указать имя и тип ОС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ru" sz="1500">
                <a:solidFill>
                  <a:srgbClr val="000000"/>
                </a:solidFill>
              </a:rPr>
              <a:t>Указать объем оперативной памяти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ru" sz="1500">
                <a:solidFill>
                  <a:srgbClr val="000000"/>
                </a:solidFill>
              </a:rPr>
              <a:t>Указать объем жесткого диска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ru" sz="1500">
                <a:solidFill>
                  <a:srgbClr val="000000"/>
                </a:solidFill>
              </a:rPr>
              <a:t>Зайти в настройки жесткого диска во вкладку “Носители” и добавить скачанный ISO образ ОС в Контроллер IDE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ru" sz="1500">
                <a:solidFill>
                  <a:srgbClr val="000000"/>
                </a:solidFill>
              </a:rPr>
              <a:t>Запустить виртуальную машину и в окне загрузки выбрать установить ОС (Install to Hard Drive)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Ход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8">
                <a:solidFill>
                  <a:srgbClr val="000000"/>
                </a:solidFill>
              </a:rPr>
              <a:t>Настройка ОС:</a:t>
            </a:r>
            <a:endParaRPr b="1" sz="3408">
              <a:solidFill>
                <a:srgbClr val="000000"/>
              </a:solidFill>
            </a:endParaRPr>
          </a:p>
          <a:p>
            <a:pPr indent="-32397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ru" sz="3754">
                <a:solidFill>
                  <a:srgbClr val="000000"/>
                </a:solidFill>
              </a:rPr>
              <a:t>После установки ОС необходимо отключить ISO образ если он не отсоединился автоматически</a:t>
            </a:r>
            <a:endParaRPr sz="3754">
              <a:solidFill>
                <a:srgbClr val="000000"/>
              </a:solidFill>
            </a:endParaRPr>
          </a:p>
          <a:p>
            <a:pPr indent="-3239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ru" sz="3754">
                <a:solidFill>
                  <a:srgbClr val="000000"/>
                </a:solidFill>
              </a:rPr>
              <a:t>Установить имя пользователя и пароль</a:t>
            </a:r>
            <a:endParaRPr sz="3754">
              <a:solidFill>
                <a:srgbClr val="000000"/>
              </a:solidFill>
            </a:endParaRPr>
          </a:p>
          <a:p>
            <a:pPr indent="-3239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ru" sz="3754">
                <a:solidFill>
                  <a:srgbClr val="000000"/>
                </a:solidFill>
              </a:rPr>
              <a:t>Установить дополнительные модули если это нужно</a:t>
            </a:r>
            <a:endParaRPr sz="3754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1410950"/>
            <a:ext cx="76887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</a:rPr>
              <a:t>Получите следующую информацию с помощью терминала: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1. Версия ядра Linux (Linux version).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2. Частота процессора (Detected Mhz processor).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3. Модель процессора (CPU0).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4. Объем доступной оперативной памяти (Memory available).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5. Тип обнаруженного гипервизора (Hypervisor detected).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6. Тип файловой системы корневого раздела.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7. Последовательность монтирования файловых систем.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Приобрели практические навыки установки операционной системы на виртуальную машину VirtualBox. Приобрели навыки настройки минимально необходимых сервисов для работы. Ознакомились с настройками и конфигурациями системы.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