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oston.gov/dataset/planning-districts" TargetMode="External"/><Relationship Id="rId2" Type="http://schemas.openxmlformats.org/officeDocument/2006/relationships/hyperlink" Target="https://data.boston.gov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a.boston.gov/dataset/public-libraries/resource/ce600f93-20ee-446d-89fd-0f0a92d6f24e" TargetMode="External"/><Relationship Id="rId5" Type="http://schemas.openxmlformats.org/officeDocument/2006/relationships/hyperlink" Target="file:///C:\Users\Anna\Desktop\report\)%20https:\data.boston.gov\dataset\crime-incident-reports-august-2015-to-date-source-new-system" TargetMode="External"/><Relationship Id="rId4" Type="http://schemas.openxmlformats.org/officeDocument/2006/relationships/hyperlink" Target="https://data.boston.gov/dataset/boston-police-sta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8768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The best place to live</a:t>
            </a:r>
            <a:r>
              <a:rPr lang="en-US" sz="5400" b="1" dirty="0" smtClean="0"/>
              <a:t>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Boston </a:t>
            </a:r>
            <a:r>
              <a:rPr lang="en-US" b="1" dirty="0" smtClean="0"/>
              <a:t>neighborhoods crime </a:t>
            </a:r>
            <a:r>
              <a:rPr lang="en-US" b="1" dirty="0" smtClean="0"/>
              <a:t>rate and </a:t>
            </a:r>
            <a:r>
              <a:rPr lang="en-US" b="1" dirty="0" smtClean="0"/>
              <a:t>venue data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00279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K-mean clustering: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7724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Cluster  0:</a:t>
            </a:r>
          </a:p>
        </p:txBody>
      </p:sp>
      <p:pic>
        <p:nvPicPr>
          <p:cNvPr id="7" name="Picture 6" descr="7cl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1"/>
            <a:ext cx="9144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00279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K-mean clustering: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7724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Cluster  1:</a:t>
            </a:r>
          </a:p>
        </p:txBody>
      </p:sp>
      <p:pic>
        <p:nvPicPr>
          <p:cNvPr id="5" name="Picture 4" descr="8cl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00279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K-mean clustering: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7724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Cluster  2:</a:t>
            </a:r>
          </a:p>
        </p:txBody>
      </p:sp>
      <p:pic>
        <p:nvPicPr>
          <p:cNvPr id="6" name="Picture 5" descr="9cl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00279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K-mean clustering: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7724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Cluster  3:</a:t>
            </a:r>
          </a:p>
        </p:txBody>
      </p:sp>
      <p:pic>
        <p:nvPicPr>
          <p:cNvPr id="5" name="Picture 4" descr="10cl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1"/>
            <a:ext cx="91440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00279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K-mean clustering: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7724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Final map:</a:t>
            </a:r>
          </a:p>
        </p:txBody>
      </p:sp>
      <p:pic>
        <p:nvPicPr>
          <p:cNvPr id="6" name="Picture 5" descr="11final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1"/>
            <a:ext cx="9144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926592"/>
          </a:xfrm>
        </p:spPr>
        <p:txBody>
          <a:bodyPr/>
          <a:lstStyle/>
          <a:p>
            <a:r>
              <a:rPr smtClean="0"/>
              <a:t>Results: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8001000" cy="2286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Choropleth</a:t>
            </a:r>
            <a:r>
              <a:rPr lang="en-US" dirty="0" smtClean="0"/>
              <a:t> map with crime rate created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Homogenous neighborhood clusters are formed and  visualized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best neighborhoods are not in centre and not Roxbury. </a:t>
            </a:r>
            <a:endParaRPr lang="ru-R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191000"/>
            <a:ext cx="7772400" cy="697992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Subjects</a:t>
            </a:r>
            <a:r>
              <a:rPr kumimoji="0" lang="en-US" sz="4400" b="1" i="0" u="none" strike="noStrike" kern="1200" cap="none" spc="0" normalizeH="0" noProof="0" dirty="0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to future study</a:t>
            </a:r>
            <a:r>
              <a:rPr kumimoji="0" lang="en-US" sz="4400" b="1" i="0" u="none" strike="noStrike" kern="1200" cap="none" spc="0" normalizeH="0" baseline="0" noProof="0" dirty="0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</a:t>
            </a:r>
            <a:endParaRPr kumimoji="0" lang="ru-RU" sz="4400" b="1" i="0" u="none" strike="noStrike" kern="1200" cap="none" spc="0" normalizeH="0" baseline="0" noProof="0" dirty="0">
              <a:ln w="635">
                <a:noFill/>
              </a:ln>
              <a:solidFill>
                <a:schemeClr val="accent4">
                  <a:tint val="90000"/>
                  <a:satMod val="125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5029200"/>
            <a:ext cx="8001000" cy="14478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Automation retrieval and parsing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Measurement of polygon centers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n-US" sz="2200" baseline="0" dirty="0" smtClean="0"/>
              <a:t> </a:t>
            </a:r>
            <a:r>
              <a:rPr lang="en-US" sz="2200" baseline="0" dirty="0" smtClean="0"/>
              <a:t>Automation of cluster analysis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1676400"/>
          </a:xfrm>
        </p:spPr>
        <p:txBody>
          <a:bodyPr/>
          <a:lstStyle/>
          <a:p>
            <a:pPr algn="ctr"/>
            <a:r>
              <a:rPr sz="3800" smtClean="0"/>
              <a:t>Determine Boston neighborhood to live:</a:t>
            </a:r>
            <a:endParaRPr lang="ru-RU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90800"/>
            <a:ext cx="7086600" cy="15097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Crime rate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Venues proximity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621792"/>
          </a:xfrm>
        </p:spPr>
        <p:txBody>
          <a:bodyPr/>
          <a:lstStyle/>
          <a:p>
            <a:r>
              <a:rPr sz="3600" smtClean="0"/>
              <a:t>Used data and tools:</a:t>
            </a:r>
            <a:endParaRPr lang="ru-RU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72400" cy="4343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data.boston.gov/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u="sng" dirty="0" smtClean="0">
                <a:hlinkClick r:id="rId3"/>
              </a:rPr>
              <a:t>https</a:t>
            </a:r>
            <a:r>
              <a:rPr lang="en-US" u="sng" dirty="0" smtClean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data.boston.gov/dataset/planning-districts</a:t>
            </a:r>
            <a:endParaRPr lang="en-US" u="sng" dirty="0" smtClean="0"/>
          </a:p>
          <a:p>
            <a:r>
              <a:rPr lang="en-US" dirty="0" smtClean="0"/>
              <a:t>	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 smtClean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data.boston.gov/dataset/boston-police-stations</a:t>
            </a:r>
            <a:endParaRPr lang="en-US" u="sng" dirty="0" smtClean="0"/>
          </a:p>
          <a:p>
            <a:r>
              <a:rPr lang="en-US" dirty="0" smtClean="0"/>
              <a:t>	</a:t>
            </a:r>
            <a:r>
              <a:rPr lang="en-US" u="sng" dirty="0" smtClean="0">
                <a:hlinkClick r:id="rId5"/>
              </a:rPr>
              <a:t>https</a:t>
            </a:r>
            <a:r>
              <a:rPr lang="en-US" u="sng" dirty="0" smtClean="0">
                <a:hlinkClick r:id="rId5"/>
              </a:rPr>
              <a:t>://data.boston.gov/dataset/crime-incident-reports-august-2015-to-date-source-new-system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u="sng" dirty="0" smtClean="0">
                <a:hlinkClick r:id="rId6"/>
              </a:rPr>
              <a:t>https</a:t>
            </a:r>
            <a:r>
              <a:rPr lang="en-US" u="sng" dirty="0" smtClean="0">
                <a:hlinkClick r:id="rId6"/>
              </a:rPr>
              <a:t>://data.boston.gov/dataset/public-libraries/resource/ce600f93-20ee-446d-89fd-0f0a92d6f24e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Foursquare API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Folium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IBM Watson Studio 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851648" cy="914400"/>
          </a:xfrm>
        </p:spPr>
        <p:txBody>
          <a:bodyPr/>
          <a:lstStyle/>
          <a:p>
            <a:r>
              <a:rPr lang="en-US" dirty="0" smtClean="0"/>
              <a:t>Data processing: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7848600" cy="685800"/>
          </a:xfrm>
        </p:spPr>
        <p:txBody>
          <a:bodyPr/>
          <a:lstStyle/>
          <a:p>
            <a:pPr algn="l"/>
            <a:r>
              <a:rPr lang="en-US" dirty="0" smtClean="0"/>
              <a:t>Merging datasets for crime rate </a:t>
            </a:r>
            <a:r>
              <a:rPr lang="en-US" dirty="0" err="1" smtClean="0"/>
              <a:t>choropleth</a:t>
            </a:r>
            <a:r>
              <a:rPr lang="en-US" dirty="0" smtClean="0"/>
              <a:t> map:</a:t>
            </a:r>
            <a:endParaRPr lang="ru-RU" dirty="0"/>
          </a:p>
        </p:txBody>
      </p:sp>
      <p:pic>
        <p:nvPicPr>
          <p:cNvPr id="5" name="Picture 4" descr="1df_cho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28800"/>
            <a:ext cx="3505200" cy="4809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851648" cy="914400"/>
          </a:xfrm>
        </p:spPr>
        <p:txBody>
          <a:bodyPr/>
          <a:lstStyle/>
          <a:p>
            <a:r>
              <a:rPr lang="en-US" dirty="0" smtClean="0"/>
              <a:t>Data processing: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7848600" cy="533400"/>
          </a:xfrm>
        </p:spPr>
        <p:txBody>
          <a:bodyPr/>
          <a:lstStyle/>
          <a:p>
            <a:pPr algn="l"/>
            <a:r>
              <a:rPr lang="en-US" dirty="0" smtClean="0"/>
              <a:t>Creating crime rate </a:t>
            </a:r>
            <a:r>
              <a:rPr lang="en-US" dirty="0" err="1" smtClean="0"/>
              <a:t>choropleth</a:t>
            </a:r>
            <a:r>
              <a:rPr lang="en-US" dirty="0" smtClean="0"/>
              <a:t> map:</a:t>
            </a:r>
            <a:endParaRPr lang="ru-RU" dirty="0"/>
          </a:p>
        </p:txBody>
      </p:sp>
      <p:pic>
        <p:nvPicPr>
          <p:cNvPr id="6" name="Picture 5" descr="2choro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6916189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914400"/>
          </a:xfrm>
        </p:spPr>
        <p:txBody>
          <a:bodyPr/>
          <a:lstStyle/>
          <a:p>
            <a:r>
              <a:rPr lang="en-US" dirty="0" smtClean="0"/>
              <a:t>Data processing: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47800"/>
            <a:ext cx="7848600" cy="914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Visualizing community centers as coordinates for Foursquare data retrieval:</a:t>
            </a:r>
            <a:endParaRPr lang="ru-RU" dirty="0"/>
          </a:p>
        </p:txBody>
      </p:sp>
      <p:pic>
        <p:nvPicPr>
          <p:cNvPr id="5" name="Picture 4" descr="3comm_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5029200" cy="4320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851648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Number received venues per neighborhoods:</a:t>
            </a:r>
            <a:endParaRPr lang="ru-RU" dirty="0"/>
          </a:p>
        </p:txBody>
      </p:sp>
      <p:pic>
        <p:nvPicPr>
          <p:cNvPr id="6" name="Picture 5" descr="4ven_per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8387564" cy="4419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851648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Top 10 venues per neighborhoods:</a:t>
            </a:r>
            <a:endParaRPr lang="ru-RU" dirty="0"/>
          </a:p>
        </p:txBody>
      </p:sp>
      <p:pic>
        <p:nvPicPr>
          <p:cNvPr id="5" name="Picture 4" descr="5top10ven_per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848600" cy="4218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00279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K-mean clustering: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772400" cy="12577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Common venues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Narrow down from separate neighborhoods to the similar areas </a:t>
            </a:r>
            <a:endParaRPr lang="ru-R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2971800"/>
            <a:ext cx="7772400" cy="533400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Optimal k</a:t>
            </a:r>
            <a:r>
              <a:rPr kumimoji="0" lang="en-US" sz="2800" b="1" i="0" u="none" strike="noStrike" kern="1200" cap="none" spc="0" normalizeH="0" noProof="0" dirty="0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calcilation</a:t>
            </a:r>
            <a:r>
              <a:rPr kumimoji="0" lang="en-US" sz="2800" b="1" i="0" u="none" strike="noStrike" kern="1200" cap="none" spc="0" normalizeH="0" baseline="0" noProof="0" dirty="0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2800" b="1" i="0" u="none" strike="noStrike" kern="1200" cap="none" spc="0" normalizeH="0" baseline="0" noProof="0" dirty="0">
              <a:ln w="635">
                <a:noFill/>
              </a:ln>
              <a:solidFill>
                <a:schemeClr val="accent4">
                  <a:tint val="90000"/>
                  <a:satMod val="125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6silu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733800"/>
            <a:ext cx="4429744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170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The best place to live:   Boston neighborhoods crime rate and venue data </vt:lpstr>
      <vt:lpstr>Determine Boston neighborhood to live:</vt:lpstr>
      <vt:lpstr>Used data and tools:</vt:lpstr>
      <vt:lpstr>Data processing:</vt:lpstr>
      <vt:lpstr>Data processing:</vt:lpstr>
      <vt:lpstr>Data processing:</vt:lpstr>
      <vt:lpstr>Number received venues per neighborhoods:</vt:lpstr>
      <vt:lpstr>Top 10 venues per neighborhoods:</vt:lpstr>
      <vt:lpstr>K-mean clustering:</vt:lpstr>
      <vt:lpstr>K-mean clustering:</vt:lpstr>
      <vt:lpstr>K-mean clustering:</vt:lpstr>
      <vt:lpstr>K-mean clustering:</vt:lpstr>
      <vt:lpstr>K-mean clustering:</vt:lpstr>
      <vt:lpstr>K-mean clustering:</vt:lpstr>
      <vt:lpstr>Results: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place to live:   Boston neighborhoods crime rate and venue data </dc:title>
  <dc:creator>Anna</dc:creator>
  <cp:lastModifiedBy>Anna</cp:lastModifiedBy>
  <cp:revision>15</cp:revision>
  <dcterms:created xsi:type="dcterms:W3CDTF">2006-08-16T00:00:00Z</dcterms:created>
  <dcterms:modified xsi:type="dcterms:W3CDTF">2019-12-13T23:05:45Z</dcterms:modified>
</cp:coreProperties>
</file>