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9047-2E7E-4977-87A1-BA3C811FE663}" type="datetimeFigureOut">
              <a:rPr lang="ru-RU" smtClean="0"/>
              <a:t>31.05.2016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9B37-2060-4207-AE1C-8D1CE464684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3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9047-2E7E-4977-87A1-BA3C811FE663}" type="datetimeFigureOut">
              <a:rPr lang="ru-RU" smtClean="0"/>
              <a:t>31.05.2016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9B37-2060-4207-AE1C-8D1CE46468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61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9047-2E7E-4977-87A1-BA3C811FE663}" type="datetimeFigureOut">
              <a:rPr lang="ru-RU" smtClean="0"/>
              <a:t>31.05.2016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9B37-2060-4207-AE1C-8D1CE46468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54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9047-2E7E-4977-87A1-BA3C811FE663}" type="datetimeFigureOut">
              <a:rPr lang="ru-RU" smtClean="0"/>
              <a:t>31.05.2016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9B37-2060-4207-AE1C-8D1CE46468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23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9047-2E7E-4977-87A1-BA3C811FE663}" type="datetimeFigureOut">
              <a:rPr lang="ru-RU" smtClean="0"/>
              <a:t>31.05.2016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9B37-2060-4207-AE1C-8D1CE464684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79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9047-2E7E-4977-87A1-BA3C811FE663}" type="datetimeFigureOut">
              <a:rPr lang="ru-RU" smtClean="0"/>
              <a:t>31.05.2016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9B37-2060-4207-AE1C-8D1CE46468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0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9047-2E7E-4977-87A1-BA3C811FE663}" type="datetimeFigureOut">
              <a:rPr lang="ru-RU" smtClean="0"/>
              <a:t>31.05.2016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9B37-2060-4207-AE1C-8D1CE46468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6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9047-2E7E-4977-87A1-BA3C811FE663}" type="datetimeFigureOut">
              <a:rPr lang="ru-RU" smtClean="0"/>
              <a:t>31.05.2016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9B37-2060-4207-AE1C-8D1CE46468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00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9047-2E7E-4977-87A1-BA3C811FE663}" type="datetimeFigureOut">
              <a:rPr lang="ru-RU" smtClean="0"/>
              <a:t>31.05.2016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9B37-2060-4207-AE1C-8D1CE46468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58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DD9047-2E7E-4977-87A1-BA3C811FE663}" type="datetimeFigureOut">
              <a:rPr lang="ru-RU" smtClean="0"/>
              <a:t>31.05.2016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6A9B37-2060-4207-AE1C-8D1CE46468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80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9047-2E7E-4977-87A1-BA3C811FE663}" type="datetimeFigureOut">
              <a:rPr lang="ru-RU" smtClean="0"/>
              <a:t>31.05.2016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9B37-2060-4207-AE1C-8D1CE46468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36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DD9047-2E7E-4977-87A1-BA3C811FE663}" type="datetimeFigureOut">
              <a:rPr lang="ru-RU" smtClean="0"/>
              <a:t>31.05.2016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6A9B37-2060-4207-AE1C-8D1CE464684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9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1560" y="731520"/>
            <a:ext cx="10067544" cy="4517136"/>
          </a:xfrm>
        </p:spPr>
        <p:txBody>
          <a:bodyPr>
            <a:noAutofit/>
          </a:bodyPr>
          <a:lstStyle/>
          <a:p>
            <a:r>
              <a:rPr lang="ru-RU" sz="7500" b="1" dirty="0"/>
              <a:t>Разработка расширения “</a:t>
            </a:r>
            <a:r>
              <a:rPr lang="en-US" sz="7500" b="1" dirty="0"/>
              <a:t>To</a:t>
            </a:r>
            <a:r>
              <a:rPr lang="ru-RU" sz="7500" b="1" dirty="0"/>
              <a:t>-</a:t>
            </a:r>
            <a:r>
              <a:rPr lang="en-US" sz="7500" b="1" dirty="0"/>
              <a:t>Do list</a:t>
            </a:r>
            <a:r>
              <a:rPr lang="ru-RU" sz="7500" b="1" dirty="0"/>
              <a:t>” для </a:t>
            </a:r>
            <a:r>
              <a:rPr lang="ru-RU" sz="7500" b="1" dirty="0" smtClean="0"/>
              <a:t>браузера </a:t>
            </a:r>
            <a:r>
              <a:rPr lang="en-US" sz="7500" b="1" dirty="0" smtClean="0"/>
              <a:t>Google </a:t>
            </a:r>
            <a:r>
              <a:rPr lang="en-US" sz="7500" b="1" dirty="0"/>
              <a:t>Chrome</a:t>
            </a:r>
            <a:r>
              <a:rPr lang="ru-RU" sz="7500" b="1" dirty="0"/>
              <a:t>.</a:t>
            </a:r>
            <a:r>
              <a:rPr lang="ru-RU" sz="7500" dirty="0"/>
              <a:t/>
            </a:r>
            <a:br>
              <a:rPr lang="ru-RU" sz="7500" dirty="0"/>
            </a:br>
            <a:endParaRPr lang="ru-RU" sz="7500" dirty="0"/>
          </a:p>
        </p:txBody>
      </p:sp>
    </p:spTree>
    <p:extLst>
      <p:ext uri="{BB962C8B-B14F-4D97-AF65-F5344CB8AC3E}">
        <p14:creationId xmlns:p14="http://schemas.microsoft.com/office/powerpoint/2010/main" val="181892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000" b="1" dirty="0"/>
              <a:t>Google Drive </a:t>
            </a:r>
            <a:r>
              <a:rPr lang="en-US" sz="7000" b="1" dirty="0" smtClean="0"/>
              <a:t>API</a:t>
            </a:r>
            <a:r>
              <a:rPr lang="ru-RU" sz="7000" b="1" dirty="0" smtClean="0"/>
              <a:t>.</a:t>
            </a:r>
            <a:endParaRPr lang="ru-RU" sz="7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734056"/>
            <a:ext cx="10058400" cy="3135038"/>
          </a:xfrm>
        </p:spPr>
        <p:txBody>
          <a:bodyPr>
            <a:normAutofit/>
          </a:bodyPr>
          <a:lstStyle/>
          <a:p>
            <a:r>
              <a:rPr lang="ru-RU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 </a:t>
            </a:r>
            <a:r>
              <a:rPr lang="ru-RU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разрабатываемого приложения и 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Drive</a:t>
            </a:r>
            <a:r>
              <a:rPr lang="ru-RU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пользователя.</a:t>
            </a:r>
            <a:endParaRPr lang="ru-RU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68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800" b="1" dirty="0" smtClean="0"/>
              <a:t>Спасибо за внимание!</a:t>
            </a:r>
            <a:endParaRPr lang="ru-RU" sz="7800" b="1" dirty="0"/>
          </a:p>
        </p:txBody>
      </p:sp>
    </p:spTree>
    <p:extLst>
      <p:ext uri="{BB962C8B-B14F-4D97-AF65-F5344CB8AC3E}">
        <p14:creationId xmlns:p14="http://schemas.microsoft.com/office/powerpoint/2010/main" val="256813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000" b="1" dirty="0" smtClean="0"/>
              <a:t>Задачи:</a:t>
            </a:r>
            <a:endParaRPr lang="ru-RU" sz="7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6344" y="1845734"/>
            <a:ext cx="11137392" cy="423502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3300" dirty="0" smtClean="0"/>
              <a:t>Продумать </a:t>
            </a:r>
            <a:r>
              <a:rPr lang="ru-RU" sz="3300" dirty="0"/>
              <a:t>логику и смоделировать интерфейс расширения</a:t>
            </a:r>
            <a:r>
              <a:rPr lang="ru-RU" sz="3300" dirty="0" smtClean="0"/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3300" dirty="0"/>
              <a:t>Изучить особенности разработки расширения для браузера </a:t>
            </a:r>
            <a:r>
              <a:rPr lang="en-US" sz="3300" dirty="0"/>
              <a:t>Google Chrome</a:t>
            </a:r>
            <a:r>
              <a:rPr lang="ru-RU" sz="3300" dirty="0"/>
              <a:t> и его структуру.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3300" dirty="0"/>
              <a:t>Реализовать авторизацию.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3300" dirty="0"/>
              <a:t>Реализовать возможность сохранения пользовательских данных с возможной дальнейшей синхронизацией. </a:t>
            </a:r>
          </a:p>
          <a:p>
            <a:endParaRPr lang="ru-RU" sz="3300" dirty="0"/>
          </a:p>
        </p:txBody>
      </p:sp>
    </p:spTree>
    <p:extLst>
      <p:ext uri="{BB962C8B-B14F-4D97-AF65-F5344CB8AC3E}">
        <p14:creationId xmlns:p14="http://schemas.microsoft.com/office/powerpoint/2010/main" val="52683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500" b="1" dirty="0" smtClean="0"/>
              <a:t>Логика приложения.</a:t>
            </a:r>
            <a:endParaRPr lang="ru-RU" sz="65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148840"/>
            <a:ext cx="10058400" cy="37202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 </a:t>
            </a:r>
            <a:r>
              <a:rPr lang="ru-RU" sz="4000" dirty="0" smtClean="0"/>
              <a:t>Добавление новой заметки.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4000" dirty="0" smtClean="0"/>
              <a:t> Удаление одной заметки.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4000" dirty="0" smtClean="0"/>
              <a:t> Удаление нескольких заметок.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4000" dirty="0" smtClean="0"/>
              <a:t> Удаление всех заметок.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4000" dirty="0" smtClean="0"/>
              <a:t> Редактирование заметки.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40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362" y="2171700"/>
            <a:ext cx="3174366" cy="57150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316" y="2989411"/>
            <a:ext cx="437896" cy="356616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362" y="3992393"/>
            <a:ext cx="3174366" cy="627507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604" y="5170487"/>
            <a:ext cx="419608" cy="39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0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28601"/>
            <a:ext cx="10058400" cy="1508760"/>
          </a:xfrm>
        </p:spPr>
        <p:txBody>
          <a:bodyPr>
            <a:noAutofit/>
          </a:bodyPr>
          <a:lstStyle/>
          <a:p>
            <a:r>
              <a:rPr lang="ru-RU" sz="5500" b="1" dirty="0"/>
              <a:t>Пользовательский интерфейс приложения.</a:t>
            </a:r>
            <a:endParaRPr lang="ru-RU" sz="5500" b="1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109785"/>
            <a:ext cx="3602736" cy="1955166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936" y="3109785"/>
            <a:ext cx="3749040" cy="1955166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5312664" y="3785616"/>
            <a:ext cx="1563624" cy="603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83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Пользовательский интерфейс приложения.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566" y="1995104"/>
            <a:ext cx="3386602" cy="41182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968" y="1995104"/>
            <a:ext cx="3565802" cy="411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3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Google Chrome</a:t>
            </a:r>
            <a:r>
              <a:rPr lang="ru-RU" sz="6000" b="1" dirty="0"/>
              <a:t> расширение.</a:t>
            </a:r>
            <a:endParaRPr lang="ru-RU" sz="6000" b="1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435" y="2107184"/>
            <a:ext cx="8385048" cy="1367536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590" y="3844544"/>
            <a:ext cx="7174738" cy="223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7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000" b="1" dirty="0" smtClean="0"/>
              <a:t>Авторизация.</a:t>
            </a:r>
            <a:endParaRPr lang="ru-RU" sz="7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624328"/>
            <a:ext cx="10058400" cy="3244766"/>
          </a:xfrm>
        </p:spPr>
        <p:txBody>
          <a:bodyPr>
            <a:normAutofit/>
          </a:bodyPr>
          <a:lstStyle/>
          <a:p>
            <a:r>
              <a:rPr lang="ru-RU" sz="4600" dirty="0" smtClean="0"/>
              <a:t>Реализация авторизации с помощью социальных сетей – идеальный вариант как для пользователя, так и для разработчика.</a:t>
            </a:r>
            <a:endParaRPr lang="ru-RU" sz="4600" dirty="0"/>
          </a:p>
        </p:txBody>
      </p:sp>
    </p:spTree>
    <p:extLst>
      <p:ext uri="{BB962C8B-B14F-4D97-AF65-F5344CB8AC3E}">
        <p14:creationId xmlns:p14="http://schemas.microsoft.com/office/powerpoint/2010/main" val="127430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000" b="1" dirty="0" smtClean="0"/>
              <a:t>OAuth</a:t>
            </a:r>
            <a:r>
              <a:rPr lang="ru-RU" sz="7000" b="1" dirty="0" smtClean="0"/>
              <a:t>.</a:t>
            </a:r>
            <a:endParaRPr lang="ru-RU" sz="7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231136"/>
            <a:ext cx="10058400" cy="3637958"/>
          </a:xfrm>
        </p:spPr>
        <p:txBody>
          <a:bodyPr>
            <a:noAutofit/>
          </a:bodyPr>
          <a:lstStyle/>
          <a:p>
            <a:r>
              <a:rPr lang="ru-RU" sz="5000" dirty="0" smtClean="0"/>
              <a:t>Предоставление </a:t>
            </a:r>
            <a:r>
              <a:rPr lang="ru-RU" sz="5000" dirty="0"/>
              <a:t>третьей стороне </a:t>
            </a:r>
            <a:r>
              <a:rPr lang="ru-RU" sz="5000" dirty="0" smtClean="0"/>
              <a:t>ограниченного доступа </a:t>
            </a:r>
            <a:r>
              <a:rPr lang="ru-RU" sz="5000" dirty="0"/>
              <a:t>к защищённым ресурсам пользователя без необходимости передавать </a:t>
            </a:r>
            <a:r>
              <a:rPr lang="ru-RU" sz="5000" dirty="0" smtClean="0"/>
              <a:t>логин </a:t>
            </a:r>
            <a:r>
              <a:rPr lang="ru-RU" sz="5000" dirty="0"/>
              <a:t>и пароль. </a:t>
            </a:r>
            <a:endParaRPr lang="ru-RU" sz="5000" dirty="0"/>
          </a:p>
        </p:txBody>
      </p:sp>
    </p:spTree>
    <p:extLst>
      <p:ext uri="{BB962C8B-B14F-4D97-AF65-F5344CB8AC3E}">
        <p14:creationId xmlns:p14="http://schemas.microsoft.com/office/powerpoint/2010/main" val="387439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Google API </a:t>
            </a:r>
            <a:r>
              <a:rPr lang="en-US" sz="6000" b="1" dirty="0" smtClean="0"/>
              <a:t>Console</a:t>
            </a:r>
            <a:r>
              <a:rPr lang="ru-RU" sz="6000" b="1" dirty="0" smtClean="0"/>
              <a:t>.</a:t>
            </a:r>
            <a:endParaRPr lang="ru-RU" sz="6000" b="1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138" y="1937703"/>
            <a:ext cx="6620558" cy="416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6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</TotalTime>
  <Words>145</Words>
  <Application>Microsoft Office PowerPoint</Application>
  <PresentationFormat>Широкоэкранный</PresentationFormat>
  <Paragraphs>23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Ретро</vt:lpstr>
      <vt:lpstr>Разработка расширения “To-Do list” для браузера Google Chrome. </vt:lpstr>
      <vt:lpstr>Задачи:</vt:lpstr>
      <vt:lpstr>Логика приложения.</vt:lpstr>
      <vt:lpstr>Пользовательский интерфейс приложения.</vt:lpstr>
      <vt:lpstr>Пользовательский интерфейс приложения.</vt:lpstr>
      <vt:lpstr>Google Chrome расширение.</vt:lpstr>
      <vt:lpstr>Авторизация.</vt:lpstr>
      <vt:lpstr>OAuth.</vt:lpstr>
      <vt:lpstr>Google API Console.</vt:lpstr>
      <vt:lpstr>Google Drive API.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расширения “To-Do list” для браузера Google Chrome. </dc:title>
  <dc:creator>Ania</dc:creator>
  <cp:lastModifiedBy>Ania</cp:lastModifiedBy>
  <cp:revision>47</cp:revision>
  <dcterms:created xsi:type="dcterms:W3CDTF">2016-05-31T18:37:40Z</dcterms:created>
  <dcterms:modified xsi:type="dcterms:W3CDTF">2016-05-31T19:21:55Z</dcterms:modified>
</cp:coreProperties>
</file>