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4DCD16-A40B-A447-A271-F25A7DE48039}" v="17" dt="2024-09-11T11:31:19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>
        <p:scale>
          <a:sx n="65" d="100"/>
          <a:sy n="65" d="100"/>
        </p:scale>
        <p:origin x="1192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Jones" userId="0c601e31-7170-4799-a329-02b655c0fef4" providerId="ADAL" clId="{484DCD16-A40B-A447-A271-F25A7DE48039}"/>
    <pc:docChg chg="undo custSel modSld">
      <pc:chgData name="Anna Jones" userId="0c601e31-7170-4799-a329-02b655c0fef4" providerId="ADAL" clId="{484DCD16-A40B-A447-A271-F25A7DE48039}" dt="2024-09-11T11:32:32.124" v="110" actId="164"/>
      <pc:docMkLst>
        <pc:docMk/>
      </pc:docMkLst>
      <pc:sldChg chg="addSp delSp modSp mod">
        <pc:chgData name="Anna Jones" userId="0c601e31-7170-4799-a329-02b655c0fef4" providerId="ADAL" clId="{484DCD16-A40B-A447-A271-F25A7DE48039}" dt="2024-09-11T11:32:32.124" v="110" actId="164"/>
        <pc:sldMkLst>
          <pc:docMk/>
          <pc:sldMk cId="1017840814" sldId="256"/>
        </pc:sldMkLst>
        <pc:spChg chg="del">
          <ac:chgData name="Anna Jones" userId="0c601e31-7170-4799-a329-02b655c0fef4" providerId="ADAL" clId="{484DCD16-A40B-A447-A271-F25A7DE48039}" dt="2024-09-11T11:05:44.523" v="5" actId="478"/>
          <ac:spMkLst>
            <pc:docMk/>
            <pc:sldMk cId="1017840814" sldId="256"/>
            <ac:spMk id="8" creationId="{3ABA7E06-D1C3-7455-C622-D5F1F9AEF9D2}"/>
          </ac:spMkLst>
        </pc:spChg>
        <pc:spChg chg="add mod">
          <ac:chgData name="Anna Jones" userId="0c601e31-7170-4799-a329-02b655c0fef4" providerId="ADAL" clId="{484DCD16-A40B-A447-A271-F25A7DE48039}" dt="2024-09-11T11:12:47.279" v="43" actId="1076"/>
          <ac:spMkLst>
            <pc:docMk/>
            <pc:sldMk cId="1017840814" sldId="256"/>
            <ac:spMk id="13" creationId="{753F9A95-B7F7-4173-DA30-A9CACFC93360}"/>
          </ac:spMkLst>
        </pc:spChg>
        <pc:spChg chg="add mod">
          <ac:chgData name="Anna Jones" userId="0c601e31-7170-4799-a329-02b655c0fef4" providerId="ADAL" clId="{484DCD16-A40B-A447-A271-F25A7DE48039}" dt="2024-09-11T11:32:24.258" v="109" actId="1076"/>
          <ac:spMkLst>
            <pc:docMk/>
            <pc:sldMk cId="1017840814" sldId="256"/>
            <ac:spMk id="16" creationId="{5D50764D-43AB-CB25-A431-F19B555F8100}"/>
          </ac:spMkLst>
        </pc:spChg>
        <pc:grpChg chg="add del">
          <ac:chgData name="Anna Jones" userId="0c601e31-7170-4799-a329-02b655c0fef4" providerId="ADAL" clId="{484DCD16-A40B-A447-A271-F25A7DE48039}" dt="2024-09-11T11:30:25.933" v="94" actId="478"/>
          <ac:grpSpMkLst>
            <pc:docMk/>
            <pc:sldMk cId="1017840814" sldId="256"/>
            <ac:grpSpMk id="5" creationId="{1A05D296-93A8-6079-6695-12CC4190792A}"/>
          </ac:grpSpMkLst>
        </pc:grpChg>
        <pc:grpChg chg="add mod">
          <ac:chgData name="Anna Jones" userId="0c601e31-7170-4799-a329-02b655c0fef4" providerId="ADAL" clId="{484DCD16-A40B-A447-A271-F25A7DE48039}" dt="2024-09-11T11:30:54.394" v="100" actId="1076"/>
          <ac:grpSpMkLst>
            <pc:docMk/>
            <pc:sldMk cId="1017840814" sldId="256"/>
            <ac:grpSpMk id="7" creationId="{CFAD78A8-799B-3F85-9DCC-BFCB42043FB3}"/>
          </ac:grpSpMkLst>
        </pc:grpChg>
        <pc:grpChg chg="del mod">
          <ac:chgData name="Anna Jones" userId="0c601e31-7170-4799-a329-02b655c0fef4" providerId="ADAL" clId="{484DCD16-A40B-A447-A271-F25A7DE48039}" dt="2024-09-11T11:11:31.191" v="34" actId="478"/>
          <ac:grpSpMkLst>
            <pc:docMk/>
            <pc:sldMk cId="1017840814" sldId="256"/>
            <ac:grpSpMk id="10" creationId="{D76C9292-3041-766D-BA7C-2C46DA33244B}"/>
          </ac:grpSpMkLst>
        </pc:grpChg>
        <pc:grpChg chg="add mod">
          <ac:chgData name="Anna Jones" userId="0c601e31-7170-4799-a329-02b655c0fef4" providerId="ADAL" clId="{484DCD16-A40B-A447-A271-F25A7DE48039}" dt="2024-09-11T11:31:05.678" v="102" actId="1076"/>
          <ac:grpSpMkLst>
            <pc:docMk/>
            <pc:sldMk cId="1017840814" sldId="256"/>
            <ac:grpSpMk id="11" creationId="{512AA686-F44C-A684-F50F-03090730C779}"/>
          </ac:grpSpMkLst>
        </pc:grpChg>
        <pc:grpChg chg="add del mod">
          <ac:chgData name="Anna Jones" userId="0c601e31-7170-4799-a329-02b655c0fef4" providerId="ADAL" clId="{484DCD16-A40B-A447-A271-F25A7DE48039}" dt="2024-09-11T11:28:12.343" v="81" actId="478"/>
          <ac:grpSpMkLst>
            <pc:docMk/>
            <pc:sldMk cId="1017840814" sldId="256"/>
            <ac:grpSpMk id="14" creationId="{969FBD23-AEF7-FE4D-5B8F-A6AEFC38296E}"/>
          </ac:grpSpMkLst>
        </pc:grpChg>
        <pc:grpChg chg="add del mod">
          <ac:chgData name="Anna Jones" userId="0c601e31-7170-4799-a329-02b655c0fef4" providerId="ADAL" clId="{484DCD16-A40B-A447-A271-F25A7DE48039}" dt="2024-09-11T11:22:49.138" v="72" actId="478"/>
          <ac:grpSpMkLst>
            <pc:docMk/>
            <pc:sldMk cId="1017840814" sldId="256"/>
            <ac:grpSpMk id="15" creationId="{D44928A4-E495-6FAC-6C6C-5B4AC16F7A2E}"/>
          </ac:grpSpMkLst>
        </pc:grpChg>
        <pc:grpChg chg="add">
          <ac:chgData name="Anna Jones" userId="0c601e31-7170-4799-a329-02b655c0fef4" providerId="ADAL" clId="{484DCD16-A40B-A447-A271-F25A7DE48039}" dt="2024-09-11T11:32:32.124" v="110" actId="164"/>
          <ac:grpSpMkLst>
            <pc:docMk/>
            <pc:sldMk cId="1017840814" sldId="256"/>
            <ac:grpSpMk id="17" creationId="{6BDB11A1-332A-BDB2-4E77-A5191A504ECA}"/>
          </ac:grpSpMkLst>
        </pc:grpChg>
        <pc:picChg chg="add del mod">
          <ac:chgData name="Anna Jones" userId="0c601e31-7170-4799-a329-02b655c0fef4" providerId="ADAL" clId="{484DCD16-A40B-A447-A271-F25A7DE48039}" dt="2024-09-11T11:20:56.306" v="56" actId="478"/>
          <ac:picMkLst>
            <pc:docMk/>
            <pc:sldMk cId="1017840814" sldId="256"/>
            <ac:picMk id="2" creationId="{AA2915DD-17E5-4F32-E667-C757B76FB481}"/>
          </ac:picMkLst>
        </pc:picChg>
        <pc:picChg chg="add del mod">
          <ac:chgData name="Anna Jones" userId="0c601e31-7170-4799-a329-02b655c0fef4" providerId="ADAL" clId="{484DCD16-A40B-A447-A271-F25A7DE48039}" dt="2024-09-11T11:22:49.138" v="72" actId="478"/>
          <ac:picMkLst>
            <pc:docMk/>
            <pc:sldMk cId="1017840814" sldId="256"/>
            <ac:picMk id="3" creationId="{9ECF59D9-48DA-46D0-57A3-2B1F6A9F5A95}"/>
          </ac:picMkLst>
        </pc:picChg>
        <pc:picChg chg="add del mod">
          <ac:chgData name="Anna Jones" userId="0c601e31-7170-4799-a329-02b655c0fef4" providerId="ADAL" clId="{484DCD16-A40B-A447-A271-F25A7DE48039}" dt="2024-09-11T11:30:25.933" v="94" actId="478"/>
          <ac:picMkLst>
            <pc:docMk/>
            <pc:sldMk cId="1017840814" sldId="256"/>
            <ac:picMk id="4" creationId="{BAD76982-E589-076D-E577-E937E81D0FDC}"/>
          </ac:picMkLst>
        </pc:picChg>
        <pc:picChg chg="add del mod">
          <ac:chgData name="Anna Jones" userId="0c601e31-7170-4799-a329-02b655c0fef4" providerId="ADAL" clId="{484DCD16-A40B-A447-A271-F25A7DE48039}" dt="2024-09-11T11:09:56.840" v="21" actId="478"/>
          <ac:picMkLst>
            <pc:docMk/>
            <pc:sldMk cId="1017840814" sldId="256"/>
            <ac:picMk id="4" creationId="{C6C7020B-0067-688C-75F2-84178BA280F9}"/>
          </ac:picMkLst>
        </pc:picChg>
        <pc:picChg chg="mod">
          <ac:chgData name="Anna Jones" userId="0c601e31-7170-4799-a329-02b655c0fef4" providerId="ADAL" clId="{484DCD16-A40B-A447-A271-F25A7DE48039}" dt="2024-09-11T11:11:13.189" v="29" actId="1076"/>
          <ac:picMkLst>
            <pc:docMk/>
            <pc:sldMk cId="1017840814" sldId="256"/>
            <ac:picMk id="5" creationId="{ECE69579-0A61-C166-8B9C-BCAF08894811}"/>
          </ac:picMkLst>
        </pc:picChg>
        <pc:picChg chg="add mod">
          <ac:chgData name="Anna Jones" userId="0c601e31-7170-4799-a329-02b655c0fef4" providerId="ADAL" clId="{484DCD16-A40B-A447-A271-F25A7DE48039}" dt="2024-09-11T11:31:11.279" v="103" actId="1076"/>
          <ac:picMkLst>
            <pc:docMk/>
            <pc:sldMk cId="1017840814" sldId="256"/>
            <ac:picMk id="6" creationId="{40E8402F-33E4-677E-F4CA-FF84FB0789D0}"/>
          </ac:picMkLst>
        </pc:picChg>
        <pc:picChg chg="del">
          <ac:chgData name="Anna Jones" userId="0c601e31-7170-4799-a329-02b655c0fef4" providerId="ADAL" clId="{484DCD16-A40B-A447-A271-F25A7DE48039}" dt="2024-09-11T11:05:40.559" v="4" actId="478"/>
          <ac:picMkLst>
            <pc:docMk/>
            <pc:sldMk cId="1017840814" sldId="256"/>
            <ac:picMk id="6" creationId="{B048772B-92A1-6C67-2F9C-9CD4F1527277}"/>
          </ac:picMkLst>
        </pc:picChg>
        <pc:picChg chg="del">
          <ac:chgData name="Anna Jones" userId="0c601e31-7170-4799-a329-02b655c0fef4" providerId="ADAL" clId="{484DCD16-A40B-A447-A271-F25A7DE48039}" dt="2024-09-11T11:02:55.633" v="0" actId="478"/>
          <ac:picMkLst>
            <pc:docMk/>
            <pc:sldMk cId="1017840814" sldId="256"/>
            <ac:picMk id="7" creationId="{F7854D74-D154-D56B-C1B9-9BDD4A7E9DF9}"/>
          </ac:picMkLst>
        </pc:picChg>
        <pc:picChg chg="add del mod">
          <ac:chgData name="Anna Jones" userId="0c601e31-7170-4799-a329-02b655c0fef4" providerId="ADAL" clId="{484DCD16-A40B-A447-A271-F25A7DE48039}" dt="2024-09-11T11:28:40.114" v="86" actId="478"/>
          <ac:picMkLst>
            <pc:docMk/>
            <pc:sldMk cId="1017840814" sldId="256"/>
            <ac:picMk id="8" creationId="{8A3E6BC3-A7FF-A6A0-E52F-9E748644DB1E}"/>
          </ac:picMkLst>
        </pc:picChg>
        <pc:picChg chg="add mod">
          <ac:chgData name="Anna Jones" userId="0c601e31-7170-4799-a329-02b655c0fef4" providerId="ADAL" clId="{484DCD16-A40B-A447-A271-F25A7DE48039}" dt="2024-09-11T11:29:35.622" v="91"/>
          <ac:picMkLst>
            <pc:docMk/>
            <pc:sldMk cId="1017840814" sldId="256"/>
            <ac:picMk id="9" creationId="{7A9E0CB5-62EE-D774-37FA-37129C83A042}"/>
          </ac:picMkLst>
        </pc:picChg>
        <pc:picChg chg="add mod">
          <ac:chgData name="Anna Jones" userId="0c601e31-7170-4799-a329-02b655c0fef4" providerId="ADAL" clId="{484DCD16-A40B-A447-A271-F25A7DE48039}" dt="2024-09-11T11:30:33.613" v="96" actId="167"/>
          <ac:picMkLst>
            <pc:docMk/>
            <pc:sldMk cId="1017840814" sldId="256"/>
            <ac:picMk id="10" creationId="{3401F896-3301-25A5-EA1F-8505F24A372D}"/>
          </ac:picMkLst>
        </pc:picChg>
        <pc:picChg chg="add del mod">
          <ac:chgData name="Anna Jones" userId="0c601e31-7170-4799-a329-02b655c0fef4" providerId="ADAL" clId="{484DCD16-A40B-A447-A271-F25A7DE48039}" dt="2024-09-11T11:10:56.444" v="25" actId="478"/>
          <ac:picMkLst>
            <pc:docMk/>
            <pc:sldMk cId="1017840814" sldId="256"/>
            <ac:picMk id="11" creationId="{F5BC0947-DB3E-58EE-8B40-FFD02B86BCFC}"/>
          </ac:picMkLst>
        </pc:picChg>
        <pc:picChg chg="add del mod">
          <ac:chgData name="Anna Jones" userId="0c601e31-7170-4799-a329-02b655c0fef4" providerId="ADAL" clId="{484DCD16-A40B-A447-A271-F25A7DE48039}" dt="2024-09-11T11:28:12.343" v="81" actId="478"/>
          <ac:picMkLst>
            <pc:docMk/>
            <pc:sldMk cId="1017840814" sldId="256"/>
            <ac:picMk id="12" creationId="{2256E569-847E-8843-6750-6EF6191B28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03F1-2E83-2712-39EC-563B353D9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511C9-043D-A635-9D09-16833FCB6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38A42-CBCB-7EB8-3EC3-14499F52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3949-D46A-3443-B796-6F61EADEE79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21B56-1C36-1B89-6772-27A67BFA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D5D47-71E9-AD8A-F836-74D411AB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8205-267C-1A4E-B315-FE606634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9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6697-7EA6-5DBE-98E6-F018FC6E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21032-629B-0F2A-D524-D56EB3D1A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BA4A4-6823-88BE-29AE-720AD35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3949-D46A-3443-B796-6F61EADEE79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0693D-225D-D5DB-F59B-B5DE1AA1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FE245-8CBD-F7A3-09F4-C7A54761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8205-267C-1A4E-B315-FE606634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1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97BB4-2033-F614-BE7C-1050C7A73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256C7-888E-F2E7-CF67-B38545FFE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5E6C1-57B5-085B-9BF4-CC1433DD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3949-D46A-3443-B796-6F61EADEE79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06267-CD16-13B1-961D-588AB394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4AB60-2CAB-96B4-42DC-1A7FCCE0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8205-267C-1A4E-B315-FE606634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5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B3CB-FD61-36F5-2764-184E1BD9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F5AF4-F2F7-2428-0597-457F0ABDF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E54CD-CF6F-93C7-8032-FDE1E247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3949-D46A-3443-B796-6F61EADEE79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048AB-1708-992C-1B63-A6DE10A9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2562-4BEA-AD5B-B977-30A6661C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8205-267C-1A4E-B315-FE606634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1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F1FC-1D4F-11BC-6219-E97F78FA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3B0C5-2BDF-3612-AC5D-11DDB576A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70215-E70C-9513-CFD0-CD292C59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3949-D46A-3443-B796-6F61EADEE79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B166D-A076-4466-0957-93D2C868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65F9E-287E-F153-5F63-86437A56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8205-267C-1A4E-B315-FE606634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4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B6CC-F32D-AC05-016D-36D739CE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4119C-385C-73C7-1D44-93FFF2875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57B4A-B25D-2989-5576-585AA10A6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806F1-531A-E94E-07D5-D566F890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3949-D46A-3443-B796-6F61EADEE79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F646E-1016-4D5E-828F-00AC38E5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9A724-2381-36BD-83F8-30ABD0AE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8205-267C-1A4E-B315-FE606634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4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DB-9623-AF68-CE6D-2A1AB746D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E2292-B77E-89B5-BDB1-C3BD69D90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D4E49-C167-4B75-E618-423A98332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B1B1B-5B58-1D19-5D74-3B3512C32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E17F8-251E-D3A6-53B3-1AC153D6C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137068-1F79-736B-04FE-2C50A80D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3949-D46A-3443-B796-6F61EADEE79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5ECB6-9148-3636-063F-5FD2B0C1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529CB-485D-9782-8663-C22FEF40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8205-267C-1A4E-B315-FE606634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4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E28E-2332-DBFB-372D-3165D2CE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5E19D-9480-D7EB-E130-84DFB08B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3949-D46A-3443-B796-6F61EADEE79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569EB-6B57-87B8-60C4-14766A5E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C937B-590E-1E87-9BE4-06532A03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8205-267C-1A4E-B315-FE606634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3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6F621-C9F0-273F-0A9A-ECC6D51E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3949-D46A-3443-B796-6F61EADEE79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C762F-1B42-2A58-DD21-B9FE470B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B0C7E-31F2-2117-CF19-23673E87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8205-267C-1A4E-B315-FE606634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7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42FC-45A1-802C-BE9F-971073F3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86EE-7D81-0BE6-4CF5-AFA7270E0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9A5CF-F903-F05F-0900-F3F08497A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CDA61-9AB1-B6DE-60A0-C8EAA448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3949-D46A-3443-B796-6F61EADEE79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9D66F-7C38-D005-531B-6826C56C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A785C-FD84-DBF0-E456-F018134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8205-267C-1A4E-B315-FE606634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6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94B0-8F7B-EFC7-4E65-0F407482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C1AAC-515E-4983-AAB0-8FF9B2917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1264-C872-59EC-72A6-DA838E671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CB686-3BCA-BEE2-CF53-EC22E412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3949-D46A-3443-B796-6F61EADEE79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4E7E2-1A11-6654-F7E5-1B0BE81D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09351-455C-C1A5-0DF6-42E557C7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8205-267C-1A4E-B315-FE606634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6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78A55-44EB-ABF6-4130-A590B6CE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DFD7A-7438-8714-9855-AA8AA6F05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DDD32-B2FD-B902-E8BC-8B0DAC7F1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FC3949-D46A-3443-B796-6F61EADEE79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170D9-FF67-3F3B-1F5F-95357CE7B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ED9EF-23ED-A4FB-E1B2-F56DF9B88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DD8205-267C-1A4E-B315-FE606634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BDB11A1-332A-BDB2-4E77-A5191A504ECA}"/>
              </a:ext>
            </a:extLst>
          </p:cNvPr>
          <p:cNvGrpSpPr/>
          <p:nvPr/>
        </p:nvGrpSpPr>
        <p:grpSpPr>
          <a:xfrm>
            <a:off x="-1524000" y="0"/>
            <a:ext cx="13716000" cy="6858000"/>
            <a:chOff x="-1524000" y="0"/>
            <a:chExt cx="13716000" cy="6858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2AA686-F44C-A684-F50F-03090730C779}"/>
                </a:ext>
              </a:extLst>
            </p:cNvPr>
            <p:cNvGrpSpPr/>
            <p:nvPr/>
          </p:nvGrpSpPr>
          <p:grpSpPr>
            <a:xfrm>
              <a:off x="-1524000" y="0"/>
              <a:ext cx="13716000" cy="6858000"/>
              <a:chOff x="-6746106" y="0"/>
              <a:chExt cx="13716000" cy="685800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401F896-3301-25A5-EA1F-8505F24A3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894" y="0"/>
                <a:ext cx="6858000" cy="6858000"/>
              </a:xfrm>
              <a:prstGeom prst="rect">
                <a:avLst/>
              </a:prstGeom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FAD78A8-799B-3F85-9DCC-BFCB42043FB3}"/>
                  </a:ext>
                </a:extLst>
              </p:cNvPr>
              <p:cNvGrpSpPr/>
              <p:nvPr/>
            </p:nvGrpSpPr>
            <p:grpSpPr>
              <a:xfrm>
                <a:off x="-6746106" y="0"/>
                <a:ext cx="6858000" cy="6858000"/>
                <a:chOff x="7543420" y="-1989418"/>
                <a:chExt cx="6858000" cy="6858000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53F9A95-B7F7-4173-DA30-A9CACFC93360}"/>
                    </a:ext>
                  </a:extLst>
                </p:cNvPr>
                <p:cNvSpPr txBox="1"/>
                <p:nvPr/>
              </p:nvSpPr>
              <p:spPr>
                <a:xfrm>
                  <a:off x="8189475" y="-1696114"/>
                  <a:ext cx="7011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/>
                    <a:t>F</a:t>
                  </a:r>
                </a:p>
              </p:txBody>
            </p: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40E8402F-33E4-677E-F4CA-FF84FB0789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543420" y="-1989418"/>
                  <a:ext cx="6858000" cy="6858000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7A9E0CB5-62EE-D774-37FA-37129C83A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540894" y="3540894"/>
                <a:ext cx="3317106" cy="3317106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50764D-43AB-CB25-A431-F19B555F8100}"/>
                </a:ext>
              </a:extLst>
            </p:cNvPr>
            <p:cNvSpPr txBox="1"/>
            <p:nvPr/>
          </p:nvSpPr>
          <p:spPr>
            <a:xfrm>
              <a:off x="-1229323" y="41641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784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Anna Jones</dc:creator>
  <cp:lastModifiedBy>Anna Jones</cp:lastModifiedBy>
  <cp:revision>1</cp:revision>
  <dcterms:created xsi:type="dcterms:W3CDTF">2024-08-16T15:50:15Z</dcterms:created>
  <dcterms:modified xsi:type="dcterms:W3CDTF">2024-09-11T11:32:34Z</dcterms:modified>
</cp:coreProperties>
</file>