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33AFB-A3B9-2147-9104-1AD00D84F6D6}" v="10" dt="2024-07-23T17:07:57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89"/>
  </p:normalViewPr>
  <p:slideViewPr>
    <p:cSldViewPr snapToGrid="0">
      <p:cViewPr varScale="1">
        <p:scale>
          <a:sx n="147" d="100"/>
          <a:sy n="147" d="100"/>
        </p:scale>
        <p:origin x="1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Jones" userId="0c601e31-7170-4799-a329-02b655c0fef4" providerId="ADAL" clId="{C2733AFB-A3B9-2147-9104-1AD00D84F6D6}"/>
    <pc:docChg chg="custSel modSld">
      <pc:chgData name="Anna Jones" userId="0c601e31-7170-4799-a329-02b655c0fef4" providerId="ADAL" clId="{C2733AFB-A3B9-2147-9104-1AD00D84F6D6}" dt="2024-07-23T17:07:57.992" v="37" actId="167"/>
      <pc:docMkLst>
        <pc:docMk/>
      </pc:docMkLst>
      <pc:sldChg chg="addSp delSp modSp mod">
        <pc:chgData name="Anna Jones" userId="0c601e31-7170-4799-a329-02b655c0fef4" providerId="ADAL" clId="{C2733AFB-A3B9-2147-9104-1AD00D84F6D6}" dt="2024-07-23T17:07:57.992" v="37" actId="167"/>
        <pc:sldMkLst>
          <pc:docMk/>
          <pc:sldMk cId="1524361614" sldId="256"/>
        </pc:sldMkLst>
        <pc:spChg chg="mod">
          <ac:chgData name="Anna Jones" userId="0c601e31-7170-4799-a329-02b655c0fef4" providerId="ADAL" clId="{C2733AFB-A3B9-2147-9104-1AD00D84F6D6}" dt="2024-07-23T17:07:43.577" v="35" actId="166"/>
          <ac:spMkLst>
            <pc:docMk/>
            <pc:sldMk cId="1524361614" sldId="256"/>
            <ac:spMk id="9" creationId="{D2CAA15C-C9BD-A1FC-07C7-3473DD2BC5BE}"/>
          </ac:spMkLst>
        </pc:spChg>
        <pc:spChg chg="del">
          <ac:chgData name="Anna Jones" userId="0c601e31-7170-4799-a329-02b655c0fef4" providerId="ADAL" clId="{C2733AFB-A3B9-2147-9104-1AD00D84F6D6}" dt="2024-07-22T16:39:34.590" v="23" actId="478"/>
          <ac:spMkLst>
            <pc:docMk/>
            <pc:sldMk cId="1524361614" sldId="256"/>
            <ac:spMk id="10" creationId="{ED576AE8-2F4A-2CEE-0675-75A08CA7AC4A}"/>
          </ac:spMkLst>
        </pc:spChg>
        <pc:spChg chg="del">
          <ac:chgData name="Anna Jones" userId="0c601e31-7170-4799-a329-02b655c0fef4" providerId="ADAL" clId="{C2733AFB-A3B9-2147-9104-1AD00D84F6D6}" dt="2024-07-22T15:45:40.184" v="19" actId="478"/>
          <ac:spMkLst>
            <pc:docMk/>
            <pc:sldMk cId="1524361614" sldId="256"/>
            <ac:spMk id="11" creationId="{DFFB732C-8575-893F-CA54-820374159540}"/>
          </ac:spMkLst>
        </pc:spChg>
        <pc:grpChg chg="add">
          <ac:chgData name="Anna Jones" userId="0c601e31-7170-4799-a329-02b655c0fef4" providerId="ADAL" clId="{C2733AFB-A3B9-2147-9104-1AD00D84F6D6}" dt="2024-07-23T17:07:10.636" v="32" actId="164"/>
          <ac:grpSpMkLst>
            <pc:docMk/>
            <pc:sldMk cId="1524361614" sldId="256"/>
            <ac:grpSpMk id="5" creationId="{52876BBC-A6B2-7598-E176-4C94254538B2}"/>
          </ac:grpSpMkLst>
        </pc:grpChg>
        <pc:grpChg chg="topLvl">
          <ac:chgData name="Anna Jones" userId="0c601e31-7170-4799-a329-02b655c0fef4" providerId="ADAL" clId="{C2733AFB-A3B9-2147-9104-1AD00D84F6D6}" dt="2024-07-23T17:06:49.814" v="30" actId="478"/>
          <ac:grpSpMkLst>
            <pc:docMk/>
            <pc:sldMk cId="1524361614" sldId="256"/>
            <ac:grpSpMk id="13" creationId="{C7202592-8701-F2B6-97AC-59D7D49488D3}"/>
          </ac:grpSpMkLst>
        </pc:grpChg>
        <pc:grpChg chg="add del">
          <ac:chgData name="Anna Jones" userId="0c601e31-7170-4799-a329-02b655c0fef4" providerId="ADAL" clId="{C2733AFB-A3B9-2147-9104-1AD00D84F6D6}" dt="2024-07-23T17:06:49.814" v="30" actId="478"/>
          <ac:grpSpMkLst>
            <pc:docMk/>
            <pc:sldMk cId="1524361614" sldId="256"/>
            <ac:grpSpMk id="16" creationId="{4554CAC9-2E06-A74F-E7F6-0C0F6E809E42}"/>
          </ac:grpSpMkLst>
        </pc:grpChg>
        <pc:picChg chg="add mod">
          <ac:chgData name="Anna Jones" userId="0c601e31-7170-4799-a329-02b655c0fef4" providerId="ADAL" clId="{C2733AFB-A3B9-2147-9104-1AD00D84F6D6}" dt="2024-07-23T17:07:57.992" v="37" actId="167"/>
          <ac:picMkLst>
            <pc:docMk/>
            <pc:sldMk cId="1524361614" sldId="256"/>
            <ac:picMk id="2" creationId="{71ED49E5-DBF4-5179-7A2F-BEB9FB628E39}"/>
          </ac:picMkLst>
        </pc:picChg>
        <pc:picChg chg="add mod">
          <ac:chgData name="Anna Jones" userId="0c601e31-7170-4799-a329-02b655c0fef4" providerId="ADAL" clId="{C2733AFB-A3B9-2147-9104-1AD00D84F6D6}" dt="2024-07-22T15:42:30.563" v="2"/>
          <ac:picMkLst>
            <pc:docMk/>
            <pc:sldMk cId="1524361614" sldId="256"/>
            <ac:picMk id="2" creationId="{B96E9267-75B9-AA35-BB13-D96FF168C7CB}"/>
          </ac:picMkLst>
        </pc:picChg>
        <pc:picChg chg="add mod">
          <ac:chgData name="Anna Jones" userId="0c601e31-7170-4799-a329-02b655c0fef4" providerId="ADAL" clId="{C2733AFB-A3B9-2147-9104-1AD00D84F6D6}" dt="2024-07-23T17:07:54.924" v="36" actId="167"/>
          <ac:picMkLst>
            <pc:docMk/>
            <pc:sldMk cId="1524361614" sldId="256"/>
            <ac:picMk id="4" creationId="{518B7DDD-C103-663D-08A4-E43EB7B5B8D7}"/>
          </ac:picMkLst>
        </pc:picChg>
        <pc:picChg chg="del">
          <ac:chgData name="Anna Jones" userId="0c601e31-7170-4799-a329-02b655c0fef4" providerId="ADAL" clId="{C2733AFB-A3B9-2147-9104-1AD00D84F6D6}" dt="2024-07-22T15:42:27.463" v="0" actId="478"/>
          <ac:picMkLst>
            <pc:docMk/>
            <pc:sldMk cId="1524361614" sldId="256"/>
            <ac:picMk id="4" creationId="{5DD9B827-7351-A83E-104C-9892E7E3BDD9}"/>
          </ac:picMkLst>
        </pc:picChg>
        <pc:picChg chg="del">
          <ac:chgData name="Anna Jones" userId="0c601e31-7170-4799-a329-02b655c0fef4" providerId="ADAL" clId="{C2733AFB-A3B9-2147-9104-1AD00D84F6D6}" dt="2024-07-22T15:42:54.569" v="6" actId="478"/>
          <ac:picMkLst>
            <pc:docMk/>
            <pc:sldMk cId="1524361614" sldId="256"/>
            <ac:picMk id="5" creationId="{616F0E4D-E71D-7CB5-000D-F177CDB87D09}"/>
          </ac:picMkLst>
        </pc:picChg>
        <pc:picChg chg="del">
          <ac:chgData name="Anna Jones" userId="0c601e31-7170-4799-a329-02b655c0fef4" providerId="ADAL" clId="{C2733AFB-A3B9-2147-9104-1AD00D84F6D6}" dt="2024-07-22T15:45:20.344" v="14" actId="478"/>
          <ac:picMkLst>
            <pc:docMk/>
            <pc:sldMk cId="1524361614" sldId="256"/>
            <ac:picMk id="6" creationId="{2FAECC41-750B-5077-B817-3367A1A77DB7}"/>
          </ac:picMkLst>
        </pc:picChg>
        <pc:picChg chg="del">
          <ac:chgData name="Anna Jones" userId="0c601e31-7170-4799-a329-02b655c0fef4" providerId="ADAL" clId="{C2733AFB-A3B9-2147-9104-1AD00D84F6D6}" dt="2024-07-22T15:45:36.037" v="18" actId="478"/>
          <ac:picMkLst>
            <pc:docMk/>
            <pc:sldMk cId="1524361614" sldId="256"/>
            <ac:picMk id="7" creationId="{2C91C0FC-C14A-EFAA-3181-6B9A78F81AD6}"/>
          </ac:picMkLst>
        </pc:picChg>
        <pc:picChg chg="add del mod">
          <ac:chgData name="Anna Jones" userId="0c601e31-7170-4799-a329-02b655c0fef4" providerId="ADAL" clId="{C2733AFB-A3B9-2147-9104-1AD00D84F6D6}" dt="2024-07-23T17:06:07.465" v="26" actId="478"/>
          <ac:picMkLst>
            <pc:docMk/>
            <pc:sldMk cId="1524361614" sldId="256"/>
            <ac:picMk id="12" creationId="{0EAD2D92-71E0-B625-C509-393BAB29AE0F}"/>
          </ac:picMkLst>
        </pc:picChg>
        <pc:picChg chg="add del mod topLvl">
          <ac:chgData name="Anna Jones" userId="0c601e31-7170-4799-a329-02b655c0fef4" providerId="ADAL" clId="{C2733AFB-A3B9-2147-9104-1AD00D84F6D6}" dt="2024-07-23T17:06:49.814" v="30" actId="478"/>
          <ac:picMkLst>
            <pc:docMk/>
            <pc:sldMk cId="1524361614" sldId="256"/>
            <ac:picMk id="14" creationId="{5249668B-D1AA-BA07-C65C-D397364BD11C}"/>
          </ac:picMkLst>
        </pc:picChg>
        <pc:picChg chg="add del mod">
          <ac:chgData name="Anna Jones" userId="0c601e31-7170-4799-a329-02b655c0fef4" providerId="ADAL" clId="{C2733AFB-A3B9-2147-9104-1AD00D84F6D6}" dt="2024-07-22T16:39:31.064" v="22" actId="478"/>
          <ac:picMkLst>
            <pc:docMk/>
            <pc:sldMk cId="1524361614" sldId="256"/>
            <ac:picMk id="15" creationId="{885C3C6F-C1B8-AB91-34CE-04BBB3E07D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F5EF-5AD8-5EE6-FB1A-8AB44FAE8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8CE20-B71B-90EA-360D-A6CF5DA54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C91A-BC4A-6CE7-A4CD-9E54092D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D72B1-792D-19F0-637D-198CE7B9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2A49-E1D3-3FD8-C7BB-BA332081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BF06-894B-9D94-D182-E610AC3D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A5CB0-02B4-D4C7-5A01-5110BA45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1A3D-D501-0BF4-28F0-EFECB808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AAFF-049A-202F-2727-BCD1399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B3C3-6393-504D-E986-568BA577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CD5E6-49C4-D51E-3C1E-5303E128C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1766-7DD3-169B-FDB6-5771DF1FE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85F5-103A-9219-9226-52CF21ED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7AF8F-87F8-8105-90CC-0DF6DA52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0378-2D31-0A37-E6F8-6967396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E7EC-DB40-C903-3309-6876BBCE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60ED-7EFC-36F0-57E9-CD3BB5C15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43A6-5103-2D07-C1B4-2A0F138E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ED333-9518-BA14-EAC9-58299CF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08403-C9C3-7AB6-9A9D-22DA1210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BF36-5619-C397-5BC5-70391680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6640A-058E-0D64-32B6-0BEE5037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EDB3-0FFC-5934-080E-259EBDA8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313A-919C-DD5C-B978-457EBB47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F5C4-F737-DA11-79DF-448203E7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5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3AED-26FC-546F-C8AA-6F40EE56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CB192-7FA0-3D98-51EC-4ACE06CA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3C06-7559-338C-F0EC-913CF00D8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84C66-50D0-D326-0D9E-D79D655D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C516-A0F0-9309-C25A-9DF1589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4F8F-E3D6-9412-E418-D64D8A7E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D883-7650-C669-A823-5CA180D1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3A01-3A9C-968F-CB06-F24E5BC69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6772-E66D-55F4-90A3-384984E2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7F5E7-2D95-E902-E56F-BC9F2D82B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CEE97-5B3C-9F00-50A6-B13E6B19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62FC-B289-C1F3-5B94-D3BFE8E2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162E3-8E53-DC18-F3A5-71AFA9C4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95E5C-DCF3-8C16-7E44-CA7D8107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A5A-8066-8705-9989-D708C1C5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CC637-FA1A-38D5-FEBB-B7DD81DB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A48D5-13CC-2702-7437-A0DF55A4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7DD45-B2E3-4931-0D72-325750FF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0ABBB-9828-8550-B17F-B14F27AC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DE173-3CD9-E61A-F088-A54C3EA9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D628F-258A-D28D-6C0B-DB1EF72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7D92A-D738-1E89-F655-460E4C9A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B0CE-3012-027F-4210-73289BE8F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06AA-FCE0-08EB-4F76-067EE1266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2F08D-6613-E273-8B16-1AC2533C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954CF-605B-5768-6A98-67196645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0472-E9DE-7389-D331-63F9E026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4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0F76-BE2E-A92C-FC79-D3433905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01461-1325-BFB0-EB86-170270CC3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24A03-1E78-4D83-F554-9111AF094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8AEFC-86D5-2BC5-72F8-E82789C5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789D-8DAE-D99A-A734-35952C0D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051B6-6EFD-621E-4975-F5A32222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E964E-4414-E0E0-B321-54045EF9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EB17A-2025-849E-0705-1A87EB61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4B5A-0117-787A-9EE1-386B06465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DD5E8-AF27-094F-A48B-307F7642937F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3BFE1-0D8B-4E74-0E1C-AA381DA25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D143-2DF1-BD59-F6E8-8CF1C5C0B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D1A42-EF00-D040-A572-AE4603EA8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5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8A26C7-5863-82A5-53F5-4A1C63A6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3051"/>
            <a:ext cx="9144000" cy="412750"/>
          </a:xfrm>
        </p:spPr>
        <p:txBody>
          <a:bodyPr>
            <a:normAutofit lnSpcReduction="10000"/>
          </a:bodyPr>
          <a:lstStyle/>
          <a:p>
            <a:r>
              <a:rPr lang="en-US"/>
              <a:t>PLSR validation plots (cant combine plots in R)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876BBC-A6B2-7598-E176-4C94254538B2}"/>
              </a:ext>
            </a:extLst>
          </p:cNvPr>
          <p:cNvGrpSpPr/>
          <p:nvPr/>
        </p:nvGrpSpPr>
        <p:grpSpPr>
          <a:xfrm>
            <a:off x="2760994" y="685802"/>
            <a:ext cx="6748126" cy="3022904"/>
            <a:chOff x="2760994" y="685802"/>
            <a:chExt cx="6748126" cy="302290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1ED49E5-DBF4-5179-7A2F-BEB9FB628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0994" y="860901"/>
              <a:ext cx="3335006" cy="284780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8B7DDD-C103-663D-08A4-E43EB7B5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4115" y="860901"/>
              <a:ext cx="3335005" cy="2847805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7202592-8701-F2B6-97AC-59D7D49488D3}"/>
                </a:ext>
              </a:extLst>
            </p:cNvPr>
            <p:cNvGrpSpPr/>
            <p:nvPr/>
          </p:nvGrpSpPr>
          <p:grpSpPr>
            <a:xfrm>
              <a:off x="2943494" y="685802"/>
              <a:ext cx="3532333" cy="356673"/>
              <a:chOff x="1759394" y="685799"/>
              <a:chExt cx="3738473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93FC4-4CDE-4803-3EA1-56E199AD5E07}"/>
                  </a:ext>
                </a:extLst>
              </p:cNvPr>
              <p:cNvSpPr txBox="1"/>
              <p:nvPr/>
            </p:nvSpPr>
            <p:spPr>
              <a:xfrm>
                <a:off x="1759394" y="68579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CAA15C-C9BD-A1FC-07C7-3473DD2BC5BE}"/>
                  </a:ext>
                </a:extLst>
              </p:cNvPr>
              <p:cNvSpPr txBox="1"/>
              <p:nvPr/>
            </p:nvSpPr>
            <p:spPr>
              <a:xfrm>
                <a:off x="5178549" y="685799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436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Jones</dc:creator>
  <cp:lastModifiedBy>Anna Jones</cp:lastModifiedBy>
  <cp:revision>1</cp:revision>
  <dcterms:created xsi:type="dcterms:W3CDTF">2024-07-19T16:03:48Z</dcterms:created>
  <dcterms:modified xsi:type="dcterms:W3CDTF">2024-07-23T17:08:03Z</dcterms:modified>
</cp:coreProperties>
</file>