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F5EF-5AD8-5EE6-FB1A-8AB44FAE8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8CE20-B71B-90EA-360D-A6CF5DA54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C91A-BC4A-6CE7-A4CD-9E54092D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D72B1-792D-19F0-637D-198CE7B9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2A49-E1D3-3FD8-C7BB-BA332081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BF06-894B-9D94-D182-E610AC3D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A5CB0-02B4-D4C7-5A01-5110BA453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31A3D-D501-0BF4-28F0-EFECB808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AAFF-049A-202F-2727-BCD13992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B3C3-6393-504D-E986-568BA577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CD5E6-49C4-D51E-3C1E-5303E128C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01766-7DD3-169B-FDB6-5771DF1FE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85F5-103A-9219-9226-52CF21ED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7AF8F-87F8-8105-90CC-0DF6DA52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0378-2D31-0A37-E6F8-69673961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8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E7EC-DB40-C903-3309-6876BBCE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60ED-7EFC-36F0-57E9-CD3BB5C1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743A6-5103-2D07-C1B4-2A0F138E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ED333-9518-BA14-EAC9-58299CFC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8403-C9C3-7AB6-9A9D-22DA1210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BF36-5619-C397-5BC5-70391680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6640A-058E-0D64-32B6-0BEE5037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EDB3-0FFC-5934-080E-259EBDA8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313A-919C-DD5C-B978-457EBB47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6F5C4-F737-DA11-79DF-448203E7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5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3AED-26FC-546F-C8AA-6F40EE56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B192-7FA0-3D98-51EC-4ACE06CAE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3C06-7559-338C-F0EC-913CF00D8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84C66-50D0-D326-0D9E-D79D655D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4C516-A0F0-9309-C25A-9DF15896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B4F8F-E3D6-9412-E418-D64D8A7E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D883-7650-C669-A823-5CA180D1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3A01-3A9C-968F-CB06-F24E5BC6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6772-E66D-55F4-90A3-384984E24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7F5E7-2D95-E902-E56F-BC9F2D82B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CEE97-5B3C-9F00-50A6-B13E6B194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62FC-B289-C1F3-5B94-D3BFE8E2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162E3-8E53-DC18-F3A5-71AFA9C4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95E5C-DCF3-8C16-7E44-CA7D8107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5A5A-8066-8705-9989-D708C1C5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CC637-FA1A-38D5-FEBB-B7DD81DB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A48D5-13CC-2702-7437-A0DF55A4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7DD45-B2E3-4931-0D72-325750FF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0ABBB-9828-8550-B17F-B14F27AC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DE173-3CD9-E61A-F088-A54C3EA9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D628F-258A-D28D-6C0B-DB1EF722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D92A-D738-1E89-F655-460E4C9A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B0CE-3012-027F-4210-73289BE8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806AA-FCE0-08EB-4F76-067EE1266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2F08D-6613-E273-8B16-1AC2533C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54CF-605B-5768-6A98-67196645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D0472-E9DE-7389-D331-63F9E026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4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0F76-BE2E-A92C-FC79-D3433905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01461-1325-BFB0-EB86-170270CC3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24A03-1E78-4D83-F554-9111AF094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8AEFC-86D5-2BC5-72F8-E82789C5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2789D-8DAE-D99A-A734-35952C0D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051B6-6EFD-621E-4975-F5A32222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9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E964E-4414-E0E0-B321-54045EF9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EB17A-2025-849E-0705-1A87EB614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64B5A-0117-787A-9EE1-386B06465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DD5E8-AF27-094F-A48B-307F7642937F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3BFE1-0D8B-4E74-0E1C-AA381DA25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D143-2DF1-BD59-F6E8-8CF1C5C0B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8A26C7-5863-82A5-53F5-4A1C63A6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051"/>
            <a:ext cx="9144000" cy="412750"/>
          </a:xfrm>
        </p:spPr>
        <p:txBody>
          <a:bodyPr>
            <a:normAutofit lnSpcReduction="10000"/>
          </a:bodyPr>
          <a:lstStyle/>
          <a:p>
            <a:r>
              <a:rPr lang="en-US"/>
              <a:t>PLSR validation plots (cant combine plots in R)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202592-8701-F2B6-97AC-59D7D49488D3}"/>
              </a:ext>
            </a:extLst>
          </p:cNvPr>
          <p:cNvGrpSpPr/>
          <p:nvPr/>
        </p:nvGrpSpPr>
        <p:grpSpPr>
          <a:xfrm>
            <a:off x="2798407" y="685801"/>
            <a:ext cx="6595185" cy="6172201"/>
            <a:chOff x="1605840" y="685799"/>
            <a:chExt cx="6980067" cy="6391272"/>
          </a:xfrm>
        </p:grpSpPr>
        <p:pic>
          <p:nvPicPr>
            <p:cNvPr id="4" name="Picture 3" descr="A graph of a number of components&#10;&#10;Description automatically generated">
              <a:extLst>
                <a:ext uri="{FF2B5EF4-FFF2-40B4-BE49-F238E27FC236}">
                  <a16:creationId xmlns:a16="http://schemas.microsoft.com/office/drawing/2014/main" id="{5DD9B827-7351-A83E-104C-9892E7E3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841" y="685800"/>
              <a:ext cx="3490033" cy="32384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6F0E4D-E71D-7CB5-000D-F177CDB87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5874" y="685799"/>
              <a:ext cx="3490033" cy="32384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AECC41-750B-5077-B817-3367A1A77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5840" y="3838572"/>
              <a:ext cx="3490033" cy="32384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91C0FC-C14A-EFAA-3181-6B9A78F81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5873" y="3838571"/>
              <a:ext cx="3490033" cy="32384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93FC4-4CDE-4803-3EA1-56E199AD5E07}"/>
                </a:ext>
              </a:extLst>
            </p:cNvPr>
            <p:cNvSpPr txBox="1"/>
            <p:nvPr/>
          </p:nvSpPr>
          <p:spPr>
            <a:xfrm>
              <a:off x="1759394" y="6857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CAA15C-C9BD-A1FC-07C7-3473DD2BC5BE}"/>
                </a:ext>
              </a:extLst>
            </p:cNvPr>
            <p:cNvSpPr txBox="1"/>
            <p:nvPr/>
          </p:nvSpPr>
          <p:spPr>
            <a:xfrm>
              <a:off x="5178549" y="68579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576AE8-2F4A-2CEE-0675-75A08CA7AC4A}"/>
                </a:ext>
              </a:extLst>
            </p:cNvPr>
            <p:cNvSpPr txBox="1"/>
            <p:nvPr/>
          </p:nvSpPr>
          <p:spPr>
            <a:xfrm>
              <a:off x="1759394" y="39242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FB732C-8575-893F-CA54-820374159540}"/>
                </a:ext>
              </a:extLst>
            </p:cNvPr>
            <p:cNvSpPr txBox="1"/>
            <p:nvPr/>
          </p:nvSpPr>
          <p:spPr>
            <a:xfrm>
              <a:off x="5182556" y="392429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36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Jones</dc:creator>
  <cp:lastModifiedBy>Anna Jones</cp:lastModifiedBy>
  <cp:revision>1</cp:revision>
  <dcterms:created xsi:type="dcterms:W3CDTF">2024-07-19T16:03:48Z</dcterms:created>
  <dcterms:modified xsi:type="dcterms:W3CDTF">2024-07-19T16:13:04Z</dcterms:modified>
</cp:coreProperties>
</file>