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66" r:id="rId3"/>
    <p:sldId id="286" r:id="rId4"/>
    <p:sldId id="267" r:id="rId5"/>
    <p:sldId id="272" r:id="rId6"/>
    <p:sldId id="268" r:id="rId7"/>
    <p:sldId id="274" r:id="rId8"/>
    <p:sldId id="269" r:id="rId9"/>
    <p:sldId id="270" r:id="rId10"/>
    <p:sldId id="276" r:id="rId11"/>
    <p:sldId id="271" r:id="rId12"/>
    <p:sldId id="284" r:id="rId13"/>
    <p:sldId id="256" r:id="rId14"/>
    <p:sldId id="257" r:id="rId15"/>
    <p:sldId id="287" r:id="rId16"/>
    <p:sldId id="260" r:id="rId17"/>
    <p:sldId id="281" r:id="rId18"/>
    <p:sldId id="259" r:id="rId19"/>
    <p:sldId id="282" r:id="rId20"/>
    <p:sldId id="258" r:id="rId21"/>
    <p:sldId id="283" r:id="rId22"/>
    <p:sldId id="265" r:id="rId23"/>
    <p:sldId id="262" r:id="rId24"/>
    <p:sldId id="277" r:id="rId25"/>
    <p:sldId id="263" r:id="rId26"/>
    <p:sldId id="278" r:id="rId27"/>
    <p:sldId id="264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3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9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1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2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F11A-4901-0640-A323-4BFD48A434AC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39F0-8C8D-0E44-9542-6342AFA3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2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82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12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ing.wav"/>
          </p:stSnd>
        </p:sndAc>
      </p:transition>
    </mc:Choice>
    <mc:Fallback xmlns="">
      <p:transition xmlns:p14="http://schemas.microsoft.com/office/powerpoint/2010/main" spd="slow">
        <p:sndAc>
          <p:stSnd>
            <p:snd r:embed="rId3" name="ding.wav"/>
          </p:stSnd>
        </p:sndAc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92" y="2414870"/>
            <a:ext cx="1677174" cy="1439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2414870"/>
            <a:ext cx="1677174" cy="1439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0667" y="2203412"/>
            <a:ext cx="3944801" cy="183778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02" y="778120"/>
            <a:ext cx="130212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860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Ready? Go!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29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0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237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ing.wav"/>
          </p:stSnd>
        </p:sndAc>
      </p:transition>
    </mc:Choice>
    <mc:Fallback xmlns="">
      <p:transition xmlns:p14="http://schemas.microsoft.com/office/powerpoint/2010/main" spd="slow">
        <p:sndAc>
          <p:stSnd>
            <p:snd r:embed="rId3" name="ding.wav"/>
          </p:stSnd>
        </p:sndAc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92" y="2414870"/>
            <a:ext cx="1677175" cy="143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2414870"/>
            <a:ext cx="1677175" cy="1439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0667" y="2203412"/>
            <a:ext cx="3944801" cy="183778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02" y="778120"/>
            <a:ext cx="130212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80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ing.wav"/>
          </p:stSnd>
        </p:sndAc>
      </p:transition>
    </mc:Choice>
    <mc:Fallback xmlns="">
      <p:transition xmlns:p14="http://schemas.microsoft.com/office/powerpoint/2010/main" spd="slow">
        <p:sndAc>
          <p:stSnd>
            <p:snd r:embed="rId3" name="ding.wav"/>
          </p:stSnd>
        </p:sndAc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92" y="2414870"/>
            <a:ext cx="1677176" cy="143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2414870"/>
            <a:ext cx="1677176" cy="1439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0667" y="2203412"/>
            <a:ext cx="3944801" cy="183778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02" y="778120"/>
            <a:ext cx="130212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98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92" y="2414870"/>
            <a:ext cx="1677176" cy="1440000"/>
          </a:xfrm>
          <a:prstGeom prst="rect">
            <a:avLst/>
          </a:prstGeom>
        </p:spPr>
      </p:pic>
      <p:pic>
        <p:nvPicPr>
          <p:cNvPr id="5" name="Picture 4" descr="boat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2414870"/>
            <a:ext cx="1677176" cy="144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0667" y="2203412"/>
            <a:ext cx="3944801" cy="183778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02" y="778120"/>
            <a:ext cx="130212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0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787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ing.wav"/>
          </p:stSnd>
        </p:sndAc>
      </p:transition>
    </mc:Choice>
    <mc:Fallback xmlns="">
      <p:transition xmlns:p14="http://schemas.microsoft.com/office/powerpoint/2010/main" spd="slow">
        <p:sndAc>
          <p:stSnd>
            <p:snd r:embed="rId3" name="ding.wav"/>
          </p:stSnd>
        </p:sndAc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92" y="2414870"/>
            <a:ext cx="1677176" cy="143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2414870"/>
            <a:ext cx="1677176" cy="1439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0667" y="2203412"/>
            <a:ext cx="3944801" cy="183778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o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89" y="728007"/>
            <a:ext cx="12929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12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ing.wav"/>
          </p:stSnd>
        </p:sndAc>
      </p:transition>
    </mc:Choice>
    <mc:Fallback xmlns="">
      <p:transition xmlns:p14="http://schemas.microsoft.com/office/powerpoint/2010/main" spd="slow">
        <p:sndAc>
          <p:stSnd>
            <p:snd r:embed="rId3" name="ding.wav"/>
          </p:stSnd>
        </p:sndAc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92" y="2414870"/>
            <a:ext cx="1677175" cy="143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2414870"/>
            <a:ext cx="1677175" cy="1439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0667" y="2203412"/>
            <a:ext cx="3944801" cy="183778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o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89" y="728007"/>
            <a:ext cx="12929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0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12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92" y="2414870"/>
            <a:ext cx="1677175" cy="143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2414870"/>
            <a:ext cx="1677175" cy="1439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0667" y="2203412"/>
            <a:ext cx="3944801" cy="183778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o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89" y="728007"/>
            <a:ext cx="12929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12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ing.wav"/>
          </p:stSnd>
        </p:sndAc>
      </p:transition>
    </mc:Choice>
    <mc:Fallback xmlns="">
      <p:transition xmlns:p14="http://schemas.microsoft.com/office/powerpoint/2010/main" spd="slow">
        <p:sndAc>
          <p:stSnd>
            <p:snd r:embed="rId3" name="ding.wav"/>
          </p:stSnd>
        </p:sndAc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4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ing.wav"/>
          </p:stSnd>
        </p:sndAc>
      </p:transition>
    </mc:Choice>
    <mc:Fallback xmlns="">
      <p:transition xmlns:p14="http://schemas.microsoft.com/office/powerpoint/2010/main" spd="slow">
        <p:sndAc>
          <p:stSnd>
            <p:snd r:embed="rId3" name="ding.wav"/>
          </p:stSnd>
        </p:sndAc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92" y="2414870"/>
            <a:ext cx="1677175" cy="143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2414870"/>
            <a:ext cx="1677176" cy="1439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0667" y="2203412"/>
            <a:ext cx="3944801" cy="183778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o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89" y="728007"/>
            <a:ext cx="12929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2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948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ing.wav"/>
          </p:stSnd>
        </p:sndAc>
      </p:transition>
    </mc:Choice>
    <mc:Fallback xmlns="">
      <p:transition xmlns:p14="http://schemas.microsoft.com/office/powerpoint/2010/main" spd="slow">
        <p:sndAc>
          <p:stSnd>
            <p:snd r:embed="rId3" name="ding.wav"/>
          </p:stSnd>
        </p:sndAc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92" y="2414870"/>
            <a:ext cx="1677175" cy="1439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2414870"/>
            <a:ext cx="1677175" cy="1439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0667" y="2203412"/>
            <a:ext cx="3944801" cy="183778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o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89" y="728007"/>
            <a:ext cx="12929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388" y="2761147"/>
            <a:ext cx="1325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12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92" y="2414870"/>
            <a:ext cx="1677175" cy="1439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2414870"/>
            <a:ext cx="1677175" cy="1439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0667" y="2203412"/>
            <a:ext cx="3944801" cy="183778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02" y="778120"/>
            <a:ext cx="130212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16</Words>
  <Application>Microsoft Macintosh PowerPoint</Application>
  <PresentationFormat>On-screen Show (4:3)</PresentationFormat>
  <Paragraphs>13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Ready? Go!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 any key to start</dc:title>
  <dc:creator>Anna Peng</dc:creator>
  <cp:lastModifiedBy>Anna Peng</cp:lastModifiedBy>
  <cp:revision>24</cp:revision>
  <dcterms:created xsi:type="dcterms:W3CDTF">2015-01-27T15:11:49Z</dcterms:created>
  <dcterms:modified xsi:type="dcterms:W3CDTF">2015-06-04T07:27:54Z</dcterms:modified>
</cp:coreProperties>
</file>