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1" r:id="rId3"/>
    <p:sldId id="258" r:id="rId4"/>
    <p:sldId id="260" r:id="rId5"/>
    <p:sldId id="264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4" d="100"/>
          <a:sy n="164" d="100"/>
        </p:scale>
        <p:origin x="-29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12B-9902-A34D-859B-280ADA71D1BB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1553-C0F8-1B49-801D-FBAED8E6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9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12B-9902-A34D-859B-280ADA71D1BB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1553-C0F8-1B49-801D-FBAED8E6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5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12B-9902-A34D-859B-280ADA71D1BB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1553-C0F8-1B49-801D-FBAED8E6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0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12B-9902-A34D-859B-280ADA71D1BB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1553-C0F8-1B49-801D-FBAED8E6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12B-9902-A34D-859B-280ADA71D1BB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1553-C0F8-1B49-801D-FBAED8E6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12B-9902-A34D-859B-280ADA71D1BB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1553-C0F8-1B49-801D-FBAED8E6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6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12B-9902-A34D-859B-280ADA71D1BB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1553-C0F8-1B49-801D-FBAED8E6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8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12B-9902-A34D-859B-280ADA71D1BB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1553-C0F8-1B49-801D-FBAED8E6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4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12B-9902-A34D-859B-280ADA71D1BB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1553-C0F8-1B49-801D-FBAED8E6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6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12B-9902-A34D-859B-280ADA71D1BB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1553-C0F8-1B49-801D-FBAED8E6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0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212B-9902-A34D-859B-280ADA71D1BB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1553-C0F8-1B49-801D-FBAED8E6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B212B-9902-A34D-859B-280ADA71D1BB}" type="datetimeFigureOut">
              <a:rPr lang="en-US" smtClean="0"/>
              <a:t>27/06/2016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11553-C0F8-1B49-801D-FBAED8E6A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1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jp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microsoft.com/office/2007/relationships/hdphoto" Target="../media/hdphoto1.wdp"/><Relationship Id="rId5" Type="http://schemas.openxmlformats.org/officeDocument/2006/relationships/image" Target="../media/image2.jpg"/><Relationship Id="rId6" Type="http://schemas.openxmlformats.org/officeDocument/2006/relationships/image" Target="../media/image3.png"/><Relationship Id="rId7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1.jpeg"/><Relationship Id="rId6" Type="http://schemas.microsoft.com/office/2007/relationships/hdphoto" Target="../media/hdphoto1.wdp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7.jpg"/><Relationship Id="rId5" Type="http://schemas.openxmlformats.org/officeDocument/2006/relationships/image" Target="../media/image1.jpeg"/><Relationship Id="rId6" Type="http://schemas.microsoft.com/office/2007/relationships/hdphoto" Target="../media/hdphoto1.wdp"/><Relationship Id="rId7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g"/><Relationship Id="rId5" Type="http://schemas.openxmlformats.org/officeDocument/2006/relationships/image" Target="../media/image7.jpg"/><Relationship Id="rId6" Type="http://schemas.openxmlformats.org/officeDocument/2006/relationships/image" Target="../media/image1.jpeg"/><Relationship Id="rId7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jpg"/><Relationship Id="rId5" Type="http://schemas.openxmlformats.org/officeDocument/2006/relationships/image" Target="../media/image9.jpg"/><Relationship Id="rId6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9237" y="681444"/>
            <a:ext cx="7844905" cy="550575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04806" y="1279211"/>
            <a:ext cx="37344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Are you ready?</a:t>
            </a:r>
          </a:p>
        </p:txBody>
      </p:sp>
      <p:sp>
        <p:nvSpPr>
          <p:cNvPr id="8" name="Rectangle 7"/>
          <p:cNvSpPr/>
          <p:nvPr/>
        </p:nvSpPr>
        <p:spPr>
          <a:xfrm>
            <a:off x="2475667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3323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0098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9438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93639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frican-elephant.jp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as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69" y="3334798"/>
            <a:ext cx="1199934" cy="1309019"/>
          </a:xfrm>
          <a:prstGeom prst="rect">
            <a:avLst/>
          </a:prstGeom>
        </p:spPr>
      </p:pic>
      <p:pic>
        <p:nvPicPr>
          <p:cNvPr id="2" name="Picture 1" descr="thomas blur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900" y="3260242"/>
            <a:ext cx="1013440" cy="1315151"/>
          </a:xfrm>
          <a:prstGeom prst="rect">
            <a:avLst/>
          </a:prstGeom>
        </p:spPr>
      </p:pic>
      <p:pic>
        <p:nvPicPr>
          <p:cNvPr id="3" name="Picture 2" descr="butterfly blur.png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510" y="3371730"/>
            <a:ext cx="1285855" cy="1072020"/>
          </a:xfrm>
          <a:prstGeom prst="rect">
            <a:avLst/>
          </a:prstGeom>
        </p:spPr>
      </p:pic>
      <p:pic>
        <p:nvPicPr>
          <p:cNvPr id="6" name="Picture 5" descr="vase blur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388" y="3221005"/>
            <a:ext cx="1198880" cy="1452880"/>
          </a:xfrm>
          <a:prstGeom prst="rect">
            <a:avLst/>
          </a:prstGeom>
        </p:spPr>
      </p:pic>
      <p:pic>
        <p:nvPicPr>
          <p:cNvPr id="11" name="Picture 10" descr="bike blur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54" y="3371729"/>
            <a:ext cx="1299955" cy="120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7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9237" y="681444"/>
            <a:ext cx="7844905" cy="550575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64782" y="1279211"/>
            <a:ext cx="281446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Well Done!</a:t>
            </a:r>
          </a:p>
        </p:txBody>
      </p:sp>
      <p:sp>
        <p:nvSpPr>
          <p:cNvPr id="8" name="Rectangle 7"/>
          <p:cNvSpPr/>
          <p:nvPr/>
        </p:nvSpPr>
        <p:spPr>
          <a:xfrm>
            <a:off x="2475667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3323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0098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9438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mage_21275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1" t="11489" r="9755" b="13394"/>
          <a:stretch/>
        </p:blipFill>
        <p:spPr>
          <a:xfrm>
            <a:off x="1025260" y="3349623"/>
            <a:ext cx="1273393" cy="119592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893639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frican-elephant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69" y="3334798"/>
            <a:ext cx="1199934" cy="1309019"/>
          </a:xfrm>
          <a:prstGeom prst="rect">
            <a:avLst/>
          </a:prstGeom>
        </p:spPr>
      </p:pic>
      <p:pic>
        <p:nvPicPr>
          <p:cNvPr id="2" name="Picture 1" descr="thomas blur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900" y="3260242"/>
            <a:ext cx="1013440" cy="1315151"/>
          </a:xfrm>
          <a:prstGeom prst="rect">
            <a:avLst/>
          </a:prstGeom>
        </p:spPr>
      </p:pic>
      <p:pic>
        <p:nvPicPr>
          <p:cNvPr id="3" name="Picture 2" descr="butterfly blur.pn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510" y="3371730"/>
            <a:ext cx="1285855" cy="1072020"/>
          </a:xfrm>
          <a:prstGeom prst="rect">
            <a:avLst/>
          </a:prstGeom>
        </p:spPr>
      </p:pic>
      <p:pic>
        <p:nvPicPr>
          <p:cNvPr id="6" name="Picture 5" descr="vase blur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388" y="3221005"/>
            <a:ext cx="1198880" cy="145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7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9237" y="681444"/>
            <a:ext cx="7844905" cy="550575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377" y="1279211"/>
            <a:ext cx="30472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Keep Going!</a:t>
            </a:r>
          </a:p>
        </p:txBody>
      </p:sp>
      <p:sp>
        <p:nvSpPr>
          <p:cNvPr id="8" name="Rectangle 7"/>
          <p:cNvSpPr/>
          <p:nvPr/>
        </p:nvSpPr>
        <p:spPr>
          <a:xfrm>
            <a:off x="2475667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3323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0098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9438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mage_21275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1" t="11489" r="9755" b="13394"/>
          <a:stretch/>
        </p:blipFill>
        <p:spPr>
          <a:xfrm>
            <a:off x="1025260" y="3349623"/>
            <a:ext cx="1273393" cy="119592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893639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VA02607lg.365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622" y="3205517"/>
            <a:ext cx="1198880" cy="1452880"/>
          </a:xfrm>
          <a:prstGeom prst="rect">
            <a:avLst/>
          </a:prstGeom>
        </p:spPr>
      </p:pic>
      <p:pic>
        <p:nvPicPr>
          <p:cNvPr id="18" name="Picture 17" descr="butterfly blur.png"/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510" y="3371730"/>
            <a:ext cx="1285855" cy="1072020"/>
          </a:xfrm>
          <a:prstGeom prst="rect">
            <a:avLst/>
          </a:prstGeom>
        </p:spPr>
      </p:pic>
      <p:pic>
        <p:nvPicPr>
          <p:cNvPr id="19" name="Picture 18" descr="african-elephant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as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69" y="3334798"/>
            <a:ext cx="1199934" cy="1309019"/>
          </a:xfrm>
          <a:prstGeom prst="rect">
            <a:avLst/>
          </a:prstGeom>
        </p:spPr>
      </p:pic>
      <p:pic>
        <p:nvPicPr>
          <p:cNvPr id="20" name="Picture 19" descr="thomas blur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900" y="3260242"/>
            <a:ext cx="1013440" cy="131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9237" y="681444"/>
            <a:ext cx="7844905" cy="550575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16872" y="1279211"/>
            <a:ext cx="471029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You are doing well!</a:t>
            </a:r>
          </a:p>
        </p:txBody>
      </p:sp>
      <p:sp>
        <p:nvSpPr>
          <p:cNvPr id="8" name="Rectangle 7"/>
          <p:cNvSpPr/>
          <p:nvPr/>
        </p:nvSpPr>
        <p:spPr>
          <a:xfrm>
            <a:off x="2475667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3323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0098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9438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mage_21275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1" t="11489" r="9755" b="13394"/>
          <a:stretch/>
        </p:blipFill>
        <p:spPr>
          <a:xfrm>
            <a:off x="1025260" y="3349623"/>
            <a:ext cx="1273393" cy="1195920"/>
          </a:xfrm>
          <a:prstGeom prst="rect">
            <a:avLst/>
          </a:prstGeom>
        </p:spPr>
      </p:pic>
      <p:pic>
        <p:nvPicPr>
          <p:cNvPr id="13" name="Picture 12" descr="butterf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359" y="3334798"/>
            <a:ext cx="1258543" cy="109575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893639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VA02607lg.365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622" y="3205517"/>
            <a:ext cx="1198880" cy="1452880"/>
          </a:xfrm>
          <a:prstGeom prst="rect">
            <a:avLst/>
          </a:prstGeom>
        </p:spPr>
      </p:pic>
      <p:pic>
        <p:nvPicPr>
          <p:cNvPr id="20" name="Picture 19" descr="african-elephant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as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69" y="3334798"/>
            <a:ext cx="1199934" cy="1309019"/>
          </a:xfrm>
          <a:prstGeom prst="rect">
            <a:avLst/>
          </a:prstGeom>
        </p:spPr>
      </p:pic>
      <p:pic>
        <p:nvPicPr>
          <p:cNvPr id="21" name="Picture 20" descr="thomas blur.jp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900" y="3260242"/>
            <a:ext cx="1013440" cy="131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6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9237" y="681444"/>
            <a:ext cx="7844905" cy="550575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20124" y="1279211"/>
            <a:ext cx="3303784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Nearly there!</a:t>
            </a:r>
          </a:p>
        </p:txBody>
      </p:sp>
      <p:sp>
        <p:nvSpPr>
          <p:cNvPr id="8" name="Rectangle 7"/>
          <p:cNvSpPr/>
          <p:nvPr/>
        </p:nvSpPr>
        <p:spPr>
          <a:xfrm>
            <a:off x="2475667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3323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0098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9438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mage_21275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1" t="11489" r="9755" b="13394"/>
          <a:stretch/>
        </p:blipFill>
        <p:spPr>
          <a:xfrm>
            <a:off x="1025260" y="3349623"/>
            <a:ext cx="1273393" cy="1195920"/>
          </a:xfrm>
          <a:prstGeom prst="rect">
            <a:avLst/>
          </a:prstGeom>
        </p:spPr>
      </p:pic>
      <p:pic>
        <p:nvPicPr>
          <p:cNvPr id="13" name="Picture 12" descr="butterf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359" y="3334798"/>
            <a:ext cx="1258543" cy="109575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893639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ea83ee793252f1b3809d88a1b9fc1eb3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407" y="3259723"/>
            <a:ext cx="1065104" cy="1384094"/>
          </a:xfrm>
          <a:prstGeom prst="rect">
            <a:avLst/>
          </a:prstGeom>
        </p:spPr>
      </p:pic>
      <p:pic>
        <p:nvPicPr>
          <p:cNvPr id="19" name="Picture 18" descr="VA02607lg.365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622" y="3205517"/>
            <a:ext cx="1198880" cy="1452880"/>
          </a:xfrm>
          <a:prstGeom prst="rect">
            <a:avLst/>
          </a:prstGeom>
        </p:spPr>
      </p:pic>
      <p:pic>
        <p:nvPicPr>
          <p:cNvPr id="14" name="Picture 13" descr="african-elephant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as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69" y="3334798"/>
            <a:ext cx="1199934" cy="130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3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9237" y="681444"/>
            <a:ext cx="7844905" cy="550575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23520" y="1279211"/>
            <a:ext cx="409699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Congratulations!</a:t>
            </a:r>
          </a:p>
        </p:txBody>
      </p:sp>
      <p:sp>
        <p:nvSpPr>
          <p:cNvPr id="8" name="Rectangle 7"/>
          <p:cNvSpPr/>
          <p:nvPr/>
        </p:nvSpPr>
        <p:spPr>
          <a:xfrm>
            <a:off x="2475667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3323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0098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19438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mage_21275.jpg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61" t="11489" r="9755" b="13394"/>
          <a:stretch/>
        </p:blipFill>
        <p:spPr>
          <a:xfrm>
            <a:off x="1025260" y="3349623"/>
            <a:ext cx="1273393" cy="1195920"/>
          </a:xfrm>
          <a:prstGeom prst="rect">
            <a:avLst/>
          </a:prstGeom>
        </p:spPr>
      </p:pic>
      <p:pic>
        <p:nvPicPr>
          <p:cNvPr id="13" name="Picture 12" descr="butterfl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359" y="3334798"/>
            <a:ext cx="1258543" cy="109575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893639" y="3205517"/>
            <a:ext cx="1344043" cy="1494899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frican-elephant.jp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69" y="3334798"/>
            <a:ext cx="1199934" cy="1309019"/>
          </a:xfrm>
          <a:prstGeom prst="rect">
            <a:avLst/>
          </a:prstGeom>
        </p:spPr>
      </p:pic>
      <p:pic>
        <p:nvPicPr>
          <p:cNvPr id="2" name="Picture 1" descr="ea83ee793252f1b3809d88a1b9fc1eb3.jp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617" y="3259723"/>
            <a:ext cx="1065104" cy="1384094"/>
          </a:xfrm>
          <a:prstGeom prst="rect">
            <a:avLst/>
          </a:prstGeom>
        </p:spPr>
      </p:pic>
      <p:pic>
        <p:nvPicPr>
          <p:cNvPr id="3" name="Picture 2" descr="VA02607lg.365.jp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622" y="3205517"/>
            <a:ext cx="1198880" cy="145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</Words>
  <Application>Microsoft Macintosh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BBK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Peng</dc:creator>
  <cp:lastModifiedBy>Anna Peng</cp:lastModifiedBy>
  <cp:revision>4</cp:revision>
  <dcterms:created xsi:type="dcterms:W3CDTF">2016-06-27T18:26:21Z</dcterms:created>
  <dcterms:modified xsi:type="dcterms:W3CDTF">2016-06-27T19:06:24Z</dcterms:modified>
</cp:coreProperties>
</file>