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1AA1-F282-A149-9506-4E459B896272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FFE4-85F4-2147-9FC2-1DADEC17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0" r="21915" b="6180"/>
          <a:stretch/>
        </p:blipFill>
        <p:spPr bwMode="auto">
          <a:xfrm>
            <a:off x="772510" y="1052512"/>
            <a:ext cx="8261131" cy="3219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16165" y="4272455"/>
            <a:ext cx="569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Pure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227146" y="4272455"/>
            <a:ext cx="105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Repetition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7288650" y="4272455"/>
            <a:ext cx="731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Switch</a:t>
            </a:r>
            <a:endParaRPr lang="en-US" sz="16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4" r="11934" b="70338"/>
          <a:stretch/>
        </p:blipFill>
        <p:spPr bwMode="auto">
          <a:xfrm>
            <a:off x="9033641" y="1052512"/>
            <a:ext cx="740980" cy="10180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67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7" b="6756"/>
          <a:stretch/>
        </p:blipFill>
        <p:spPr bwMode="auto">
          <a:xfrm>
            <a:off x="1119352" y="2033752"/>
            <a:ext cx="8655269" cy="20652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16165" y="4099029"/>
            <a:ext cx="569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27146" y="4099029"/>
            <a:ext cx="105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Repetition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7288650" y="4099029"/>
            <a:ext cx="731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Switch</a:t>
            </a:r>
            <a:endParaRPr lang="en-US" sz="16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4" r="11934" b="70338"/>
          <a:stretch/>
        </p:blipFill>
        <p:spPr bwMode="auto">
          <a:xfrm>
            <a:off x="8891752" y="1860331"/>
            <a:ext cx="740980" cy="10180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13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32" y="1518920"/>
            <a:ext cx="5613718" cy="4653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6212" y="14210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Model 3C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5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Peng</dc:creator>
  <cp:lastModifiedBy>Anna Peng</cp:lastModifiedBy>
  <cp:revision>3</cp:revision>
  <dcterms:created xsi:type="dcterms:W3CDTF">2018-08-22T06:02:26Z</dcterms:created>
  <dcterms:modified xsi:type="dcterms:W3CDTF">2018-08-22T15:56:15Z</dcterms:modified>
</cp:coreProperties>
</file>